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62" r:id="rId2"/>
    <p:sldId id="261" r:id="rId3"/>
    <p:sldId id="274" r:id="rId4"/>
    <p:sldId id="273" r:id="rId5"/>
    <p:sldId id="257" r:id="rId6"/>
    <p:sldId id="263" r:id="rId7"/>
    <p:sldId id="264" r:id="rId8"/>
    <p:sldId id="270" r:id="rId9"/>
    <p:sldId id="266" r:id="rId10"/>
    <p:sldId id="269" r:id="rId11"/>
    <p:sldId id="265" r:id="rId12"/>
    <p:sldId id="267" r:id="rId13"/>
    <p:sldId id="271" r:id="rId14"/>
  </p:sldIdLst>
  <p:sldSz cx="6858000" cy="12192000"/>
  <p:notesSz cx="6858000" cy="9144000"/>
  <p:embeddedFontLst>
    <p:embeddedFont>
      <p:font typeface="a고딕13" panose="02020600000000000000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a고딕12" panose="02020600000000000000" pitchFamily="18" charset="-127"/>
      <p:regular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a고딕10" panose="02020600000000000000" pitchFamily="18" charset="-127"/>
      <p:regular r:id="rId26"/>
    </p:embeddedFont>
    <p:embeddedFont>
      <p:font typeface="a고딕16" panose="02020600000000000000" pitchFamily="18" charset="-127"/>
      <p:regular r:id="rId27"/>
    </p:embeddedFont>
    <p:embeddedFont>
      <p:font typeface="a고딕14" panose="02020600000000000000" pitchFamily="18" charset="-127"/>
      <p:regular r:id="rId28"/>
    </p:embeddedFont>
    <p:embeddedFont>
      <p:font typeface="a고딕11" panose="02020600000000000000" pitchFamily="18" charset="-127"/>
      <p:regular r:id="rId29"/>
    </p:embeddedFont>
    <p:embeddedFont>
      <p:font typeface="둥근모꼴" panose="00000500000000000000" pitchFamily="50" charset="-127"/>
      <p:regular r:id="rId30"/>
    </p:embeddedFont>
    <p:embeddedFont>
      <p:font typeface="a고딕19" panose="02020600000000000000" pitchFamily="18" charset="-127"/>
      <p:regular r:id="rId31"/>
    </p:embeddedFont>
    <p:embeddedFont>
      <p:font typeface="a고딕15" panose="02020600000000000000" pitchFamily="18" charset="-127"/>
      <p:regular r:id="rId32"/>
    </p:embeddedFont>
    <p:embeddedFont>
      <p:font typeface="a고딕17" panose="02020600000000000000" pitchFamily="18" charset="-127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경은" initials="이" lastIdx="1" clrIdx="0">
    <p:extLst>
      <p:ext uri="{19B8F6BF-5375-455C-9EA6-DF929625EA0E}">
        <p15:presenceInfo xmlns:p15="http://schemas.microsoft.com/office/powerpoint/2012/main" userId="e70977fdd4c14e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BCCE"/>
    <a:srgbClr val="B3AFAF"/>
    <a:srgbClr val="CDCBCB"/>
    <a:srgbClr val="7F7F7F"/>
    <a:srgbClr val="5A9AB2"/>
    <a:srgbClr val="FFFFFF"/>
    <a:srgbClr val="E2713E"/>
    <a:srgbClr val="3A3A3A"/>
    <a:srgbClr val="F1D1C3"/>
    <a:srgbClr val="5E8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6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2838" y="102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37C0-575B-4FB2-BF8C-6E97796D3BAE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43894-9B00-44CD-A410-6792C0AE5A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7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43894-9B00-44CD-A410-6792C0AE5A4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86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0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1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8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4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5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6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2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1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C545E-72BF-4ED4-BD68-607A93A57075}" type="datetimeFigureOut">
              <a:rPr lang="ko-KR" altLang="en-US" smtClean="0"/>
              <a:pPr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5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~~~~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jpe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jpg"/><Relationship Id="rId7" Type="http://schemas.openxmlformats.org/officeDocument/2006/relationships/image" Target="../media/image16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0DAE5EE-E9E7-4E67-8A98-FDE76E70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9413" r="764" b="19967"/>
          <a:stretch/>
        </p:blipFill>
        <p:spPr>
          <a:xfrm>
            <a:off x="444" y="0"/>
            <a:ext cx="6857556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0" y="0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신입 회원모집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23162-FC90-48B6-BCDC-CAA4190C7A52}"/>
              </a:ext>
            </a:extLst>
          </p:cNvPr>
          <p:cNvSpPr txBox="1"/>
          <p:nvPr/>
        </p:nvSpPr>
        <p:spPr>
          <a:xfrm>
            <a:off x="1080750" y="1499377"/>
            <a:ext cx="469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Hello Interface!</a:t>
            </a:r>
            <a:endParaRPr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B2317-B572-4074-9AD4-B15E715DB120}"/>
              </a:ext>
            </a:extLst>
          </p:cNvPr>
          <p:cNvSpPr txBox="1"/>
          <p:nvPr/>
        </p:nvSpPr>
        <p:spPr>
          <a:xfrm>
            <a:off x="1376637" y="2415471"/>
            <a:ext cx="410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학술동아리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공학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자바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#C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언어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파이썬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아두이노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학생회관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#518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6195EC1-B967-4F74-B04F-74FA45E62E54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2BB1F66-454D-4CAA-9D5D-0A1EE310C1D3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E2B315-5CAF-46CF-9051-986CC81D21C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3706B-A4EE-4BC7-A41A-53D1E6C0B01B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9A344-F66A-4A76-9EDC-9FBDF80E1D20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B56FF2A-D849-457B-8423-9D4B5E770D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DD5B0EC-D47A-4BCA-B1C8-14F12905D7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48EA77E-CD9C-440E-9423-A8670135A005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B6FE0E-F774-45BB-9D48-5FCA3E460DFA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오경식 이경은 박나영 이동엽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16C302-F7A2-41FC-B602-DC339ABF6140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1C12D5-3B70-4EBC-B44C-E67C74F3F527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41AF717-AF19-43F6-A15C-9727DC2B48D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36FDE3-A548-4152-B586-7A335E5500F9}"/>
              </a:ext>
            </a:extLst>
          </p:cNvPr>
          <p:cNvSpPr txBox="1"/>
          <p:nvPr/>
        </p:nvSpPr>
        <p:spPr>
          <a:xfrm>
            <a:off x="1587068" y="8222796"/>
            <a:ext cx="1717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클릭하면 페이지 넘어가게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C35192-9D29-466A-AEE4-2C4D9AD84599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7F28EB-5BE9-4FA2-8259-19546A427E9D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938E077-471B-4CB3-84D8-67F4B7A0388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>
          <a:xfrm>
            <a:off x="4230675" y="7587336"/>
            <a:ext cx="688907" cy="546533"/>
          </a:xfrm>
          <a:prstGeom prst="rect">
            <a:avLst/>
          </a:prstGeom>
          <a:noFill/>
          <a:effectLst>
            <a:glow rad="76200">
              <a:srgbClr val="306393">
                <a:alpha val="75000"/>
              </a:srgbClr>
            </a:glow>
          </a:effectLst>
        </p:spPr>
      </p:pic>
      <p:sp>
        <p:nvSpPr>
          <p:cNvPr id="37" name="육각형 36">
            <a:extLst>
              <a:ext uri="{FF2B5EF4-FFF2-40B4-BE49-F238E27FC236}">
                <a16:creationId xmlns:a16="http://schemas.microsoft.com/office/drawing/2014/main" id="{93E59677-4ADE-447F-9480-BCFE21667C2C}"/>
              </a:ext>
            </a:extLst>
          </p:cNvPr>
          <p:cNvSpPr/>
          <p:nvPr/>
        </p:nvSpPr>
        <p:spPr>
          <a:xfrm>
            <a:off x="2519244" y="5303413"/>
            <a:ext cx="1839397" cy="118526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육각형 37">
            <a:extLst>
              <a:ext uri="{FF2B5EF4-FFF2-40B4-BE49-F238E27FC236}">
                <a16:creationId xmlns:a16="http://schemas.microsoft.com/office/drawing/2014/main" id="{FB502DD9-14C9-4F93-BBD4-AEE77D64F11C}"/>
              </a:ext>
            </a:extLst>
          </p:cNvPr>
          <p:cNvSpPr/>
          <p:nvPr/>
        </p:nvSpPr>
        <p:spPr>
          <a:xfrm>
            <a:off x="2521163" y="5303413"/>
            <a:ext cx="1839397" cy="1185266"/>
          </a:xfrm>
          <a:prstGeom prst="hexagon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5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사진첨부</a:t>
            </a:r>
          </a:p>
        </p:txBody>
      </p:sp>
      <p:pic>
        <p:nvPicPr>
          <p:cNvPr id="39" name="그림 38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A3D1C119-9EC1-4B3C-A358-F40E23560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5725522"/>
            <a:ext cx="557196" cy="4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9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D822BD-C16E-4AD4-9690-2EFE3DD75876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F540D-73C9-40E0-BE4A-506AB12AECB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5DFFA-DC3F-4F91-AA77-90488946BC32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0D521A-8124-4395-A9C4-B4B89574D98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65F7AC-219C-41AA-9D04-84AC60EE778B}"/>
              </a:ext>
            </a:extLst>
          </p:cNvPr>
          <p:cNvSpPr txBox="1"/>
          <p:nvPr/>
        </p:nvSpPr>
        <p:spPr>
          <a:xfrm>
            <a:off x="2373893" y="2013264"/>
            <a:ext cx="1055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                   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김남훈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424F60-A594-4920-A83E-43021B67F9D0}"/>
              </a:ext>
            </a:extLst>
          </p:cNvPr>
          <p:cNvSpPr/>
          <p:nvPr/>
        </p:nvSpPr>
        <p:spPr>
          <a:xfrm>
            <a:off x="5587818" y="10164122"/>
            <a:ext cx="408369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F5DE79-27A9-4E1B-A12D-8BC17C6BAB6D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693A7-220C-47D7-A3BF-C0BBC9AFD5BA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4CA050-E9F6-4F74-AB63-4CD431AB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93" y="2764570"/>
            <a:ext cx="897591" cy="91440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E2A4B9D-35C2-4922-89FF-030847228AD9}"/>
              </a:ext>
            </a:extLst>
          </p:cNvPr>
          <p:cNvCxnSpPr>
            <a:cxnSpLocks/>
          </p:cNvCxnSpPr>
          <p:nvPr/>
        </p:nvCxnSpPr>
        <p:spPr>
          <a:xfrm flipH="1">
            <a:off x="2441626" y="2604611"/>
            <a:ext cx="3554561" cy="0"/>
          </a:xfrm>
          <a:prstGeom prst="line">
            <a:avLst/>
          </a:prstGeom>
          <a:ln w="1524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5D6BA86-72BA-45A2-B6E8-B73D92261832}"/>
              </a:ext>
            </a:extLst>
          </p:cNvPr>
          <p:cNvSpPr txBox="1"/>
          <p:nvPr/>
        </p:nvSpPr>
        <p:spPr>
          <a:xfrm>
            <a:off x="2378425" y="3699392"/>
            <a:ext cx="391645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안녕하세요 프로그래밍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팀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은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Medicine searching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이라는 뜻으로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사용자의 증상에 따라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증상완화를 돕기 위해 어울리는 약을 매칭해주는 앱입니다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앱 소개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34" name="그림 3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CC637F1-1459-4D40-A57E-C3E6A15B11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333" r="-173"/>
          <a:stretch/>
        </p:blipFill>
        <p:spPr>
          <a:xfrm>
            <a:off x="2441626" y="4936193"/>
            <a:ext cx="1205217" cy="2046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C2D378-7925-45D9-857C-72FFC5E1223D}"/>
              </a:ext>
            </a:extLst>
          </p:cNvPr>
          <p:cNvSpPr txBox="1"/>
          <p:nvPr/>
        </p:nvSpPr>
        <p:spPr>
          <a:xfrm>
            <a:off x="2851207" y="691288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0C5AE9-D4A9-4B9F-A06F-196026391019}"/>
              </a:ext>
            </a:extLst>
          </p:cNvPr>
          <p:cNvSpPr txBox="1"/>
          <p:nvPr/>
        </p:nvSpPr>
        <p:spPr>
          <a:xfrm>
            <a:off x="2390984" y="7834053"/>
            <a:ext cx="376584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이상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감사합니다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앱은 실제로 구글 플레이스토어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  <a:hlinkClick r:id="rId6"/>
              </a:rPr>
              <a:t>http://~~~~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에서 다운받으시면 시현 해보실 수 있습니다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발표용 자료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(ppt)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는 첨부파일에서 다운받으시면 됩니다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1F7C212-99A2-41FA-9029-BB8E937CC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901435"/>
            <a:ext cx="688907" cy="6889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16D9282-598D-49FE-B2AE-2073650C42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1610764"/>
            <a:ext cx="1244502" cy="1805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0A12F2-083A-4EBD-9AFE-3549A8FBF37E}"/>
              </a:ext>
            </a:extLst>
          </p:cNvPr>
          <p:cNvSpPr txBox="1"/>
          <p:nvPr/>
        </p:nvSpPr>
        <p:spPr>
          <a:xfrm>
            <a:off x="2421391" y="1181177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5AE7794-C3DD-4080-9890-9B67D27F4AB7}"/>
              </a:ext>
            </a:extLst>
          </p:cNvPr>
          <p:cNvCxnSpPr>
            <a:cxnSpLocks/>
          </p:cNvCxnSpPr>
          <p:nvPr/>
        </p:nvCxnSpPr>
        <p:spPr>
          <a:xfrm flipH="1">
            <a:off x="2441626" y="8982735"/>
            <a:ext cx="3554561" cy="0"/>
          </a:xfrm>
          <a:prstGeom prst="line">
            <a:avLst/>
          </a:prstGeom>
          <a:ln w="1524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E3F13E-61A5-42AF-9D0F-AD6EB8904763}"/>
              </a:ext>
            </a:extLst>
          </p:cNvPr>
          <p:cNvSpPr txBox="1"/>
          <p:nvPr/>
        </p:nvSpPr>
        <p:spPr>
          <a:xfrm>
            <a:off x="2390984" y="8993603"/>
            <a:ext cx="543739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첨부파일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29968-4B8F-49AF-B663-0F77BAAC9CE0}"/>
              </a:ext>
            </a:extLst>
          </p:cNvPr>
          <p:cNvSpPr txBox="1"/>
          <p:nvPr/>
        </p:nvSpPr>
        <p:spPr>
          <a:xfrm>
            <a:off x="2390983" y="9241173"/>
            <a:ext cx="366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me-</a:t>
            </a:r>
            <a:r>
              <a:rPr lang="en-US" altLang="ko-KR" sz="900" u="sng" dirty="0" err="1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ching_ppt</a:t>
            </a:r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최종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.pptx</a:t>
            </a:r>
            <a:r>
              <a:rPr lang="en-US" altLang="ko-KR" sz="900" dirty="0">
                <a:solidFill>
                  <a:schemeClr val="bg2">
                    <a:lumMod val="1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                                                 </a:t>
            </a:r>
            <a:endParaRPr lang="ko-KR" altLang="en-US" sz="900" dirty="0">
              <a:solidFill>
                <a:schemeClr val="bg2">
                  <a:lumMod val="1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89DA33-0114-4B18-BF6C-FA37652C0A72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303CA0C-42A5-48FF-BAD7-360070B39DE7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9FE8AF4-59AB-4E33-BA52-E896CCF66874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A20283-7A27-4E47-901A-549F460D4C5C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E4E8B7F-03CB-4E52-B7FE-2D89C5C4A9C6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0858B0A-24C7-49EA-8DB1-796F4639F0B3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60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pic>
        <p:nvPicPr>
          <p:cNvPr id="20" name="그림 1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5239ABD6-210C-4FFD-94B9-37C640AC4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58" y="1432922"/>
            <a:ext cx="663868" cy="52505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77C4B6-3429-4B97-A61A-80155C47C54D}"/>
              </a:ext>
            </a:extLst>
          </p:cNvPr>
          <p:cNvCxnSpPr>
            <a:cxnSpLocks/>
          </p:cNvCxnSpPr>
          <p:nvPr/>
        </p:nvCxnSpPr>
        <p:spPr>
          <a:xfrm flipH="1">
            <a:off x="1884260" y="3374231"/>
            <a:ext cx="405712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3FBE0F-A340-49C2-B79A-62E007B6160B}"/>
              </a:ext>
            </a:extLst>
          </p:cNvPr>
          <p:cNvSpPr txBox="1"/>
          <p:nvPr/>
        </p:nvSpPr>
        <p:spPr>
          <a:xfrm>
            <a:off x="1926932" y="3561763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EF04C-B795-4BF8-B8EA-E206FCAB80D1}"/>
              </a:ext>
            </a:extLst>
          </p:cNvPr>
          <p:cNvSpPr txBox="1"/>
          <p:nvPr/>
        </p:nvSpPr>
        <p:spPr>
          <a:xfrm>
            <a:off x="1984538" y="3705757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사유서 양식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                                                          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인터페이스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_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회칙                                                             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F9150-A724-453C-8DDA-F953A78D1EA8}"/>
              </a:ext>
            </a:extLst>
          </p:cNvPr>
          <p:cNvSpPr txBox="1"/>
          <p:nvPr/>
        </p:nvSpPr>
        <p:spPr>
          <a:xfrm>
            <a:off x="5554742" y="3705757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B5253F-B981-4AAB-9103-D0122EC7C89C}"/>
              </a:ext>
            </a:extLst>
          </p:cNvPr>
          <p:cNvCxnSpPr>
            <a:cxnSpLocks/>
          </p:cNvCxnSpPr>
          <p:nvPr/>
        </p:nvCxnSpPr>
        <p:spPr>
          <a:xfrm flipH="1">
            <a:off x="1992158" y="4111611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C6883E-D123-4A15-B218-912314C56A2F}"/>
              </a:ext>
            </a:extLst>
          </p:cNvPr>
          <p:cNvCxnSpPr>
            <a:cxnSpLocks/>
          </p:cNvCxnSpPr>
          <p:nvPr/>
        </p:nvCxnSpPr>
        <p:spPr>
          <a:xfrm flipH="1">
            <a:off x="1992158" y="4413643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F9ACFFD8-8658-4C3F-A14F-FA2069F60C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187053"/>
            <a:ext cx="688907" cy="6889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068AE6-25A1-4871-920C-80BD950419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896382"/>
            <a:ext cx="1244502" cy="1805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FF6C02-4146-4C94-940B-7944425A9790}"/>
              </a:ext>
            </a:extLst>
          </p:cNvPr>
          <p:cNvSpPr txBox="1"/>
          <p:nvPr/>
        </p:nvSpPr>
        <p:spPr>
          <a:xfrm>
            <a:off x="2424330" y="7097392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E83A7-3B4C-40A7-9569-9911D5BD0D10}"/>
              </a:ext>
            </a:extLst>
          </p:cNvPr>
          <p:cNvSpPr txBox="1"/>
          <p:nvPr/>
        </p:nvSpPr>
        <p:spPr>
          <a:xfrm>
            <a:off x="1906794" y="2081928"/>
            <a:ext cx="41783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매주 </a:t>
            </a:r>
            <a:r>
              <a:rPr lang="en-US" altLang="ko-KR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X</a:t>
            </a:r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요일 오후 </a:t>
            </a:r>
            <a:r>
              <a:rPr lang="en-US" altLang="ko-KR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6</a:t>
            </a:r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는 정기 집회입니다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 </a:t>
            </a: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많은 참석 부탁드립니다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endParaRPr lang="en-US" altLang="ko-KR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개강총회와 종강총회에 사유서 제출 없이 참석하지 않는 경우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,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endParaRPr lang="en-US" altLang="ko-KR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동아리 명단에서 제외됩니다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 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이 점 유의하시기 바랍니다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endParaRPr lang="ko-KR" altLang="en-US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16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4D68AD-8C8F-4AE7-B9DD-EFCB34B03FCA}"/>
              </a:ext>
            </a:extLst>
          </p:cNvPr>
          <p:cNvCxnSpPr>
            <a:cxnSpLocks/>
          </p:cNvCxnSpPr>
          <p:nvPr/>
        </p:nvCxnSpPr>
        <p:spPr>
          <a:xfrm flipH="1">
            <a:off x="1801968" y="3831431"/>
            <a:ext cx="518815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63E5B-F265-48AD-BA29-9FFFF834BF38}"/>
              </a:ext>
            </a:extLst>
          </p:cNvPr>
          <p:cNvSpPr/>
          <p:nvPr/>
        </p:nvSpPr>
        <p:spPr>
          <a:xfrm>
            <a:off x="1650688" y="1508760"/>
            <a:ext cx="424841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65ADAC-2C9B-413E-8165-2FFF2A97AF31}"/>
              </a:ext>
            </a:extLst>
          </p:cNvPr>
          <p:cNvSpPr/>
          <p:nvPr/>
        </p:nvSpPr>
        <p:spPr>
          <a:xfrm>
            <a:off x="600563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등록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1AAF94-D546-4C9A-A8AE-9E21378B5577}"/>
              </a:ext>
            </a:extLst>
          </p:cNvPr>
          <p:cNvSpPr/>
          <p:nvPr/>
        </p:nvSpPr>
        <p:spPr>
          <a:xfrm>
            <a:off x="1644592" y="2005249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766C7-9424-4FBE-BD8A-B27E22229854}"/>
              </a:ext>
            </a:extLst>
          </p:cNvPr>
          <p:cNvSpPr/>
          <p:nvPr/>
        </p:nvSpPr>
        <p:spPr>
          <a:xfrm>
            <a:off x="1644592" y="235881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08CCA9E-9E9A-40B0-88E4-27AAC7A93807}"/>
              </a:ext>
            </a:extLst>
          </p:cNvPr>
          <p:cNvSpPr/>
          <p:nvPr/>
        </p:nvSpPr>
        <p:spPr>
          <a:xfrm>
            <a:off x="1644592" y="2605641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6E3D79-FCB5-42BA-80DC-9F65C0FACE83}"/>
              </a:ext>
            </a:extLst>
          </p:cNvPr>
          <p:cNvSpPr/>
          <p:nvPr/>
        </p:nvSpPr>
        <p:spPr>
          <a:xfrm>
            <a:off x="1644592" y="295920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7E17DC1-772B-4A7F-A9EA-F230C7A9DB9B}"/>
              </a:ext>
            </a:extLst>
          </p:cNvPr>
          <p:cNvSpPr/>
          <p:nvPr/>
        </p:nvSpPr>
        <p:spPr>
          <a:xfrm>
            <a:off x="1644592" y="3237355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2A73237-644C-4033-90D3-EAD69CE991F1}"/>
              </a:ext>
            </a:extLst>
          </p:cNvPr>
          <p:cNvSpPr/>
          <p:nvPr/>
        </p:nvSpPr>
        <p:spPr>
          <a:xfrm>
            <a:off x="1644592" y="3590923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6F23D5-146A-4FE9-BE9C-FFD0F6C5C3B0}"/>
              </a:ext>
            </a:extLst>
          </p:cNvPr>
          <p:cNvCxnSpPr>
            <a:cxnSpLocks/>
          </p:cNvCxnSpPr>
          <p:nvPr/>
        </p:nvCxnSpPr>
        <p:spPr>
          <a:xfrm>
            <a:off x="1812232" y="3712843"/>
            <a:ext cx="0" cy="132807"/>
          </a:xfrm>
          <a:prstGeom prst="line">
            <a:avLst/>
          </a:prstGeom>
          <a:ln w="1968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16AF16-1F41-458D-BF08-8249686BAC98}"/>
              </a:ext>
            </a:extLst>
          </p:cNvPr>
          <p:cNvSpPr/>
          <p:nvPr/>
        </p:nvSpPr>
        <p:spPr>
          <a:xfrm>
            <a:off x="2148176" y="342468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137B561-288B-4DA4-8CC2-D94BA70AECFF}"/>
              </a:ext>
            </a:extLst>
          </p:cNvPr>
          <p:cNvSpPr/>
          <p:nvPr/>
        </p:nvSpPr>
        <p:spPr>
          <a:xfrm>
            <a:off x="2160368" y="3665415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927EC6-D8B2-4153-A771-55E3D85A365B}"/>
              </a:ext>
            </a:extLst>
          </p:cNvPr>
          <p:cNvSpPr/>
          <p:nvPr/>
        </p:nvSpPr>
        <p:spPr>
          <a:xfrm>
            <a:off x="2148176" y="402507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58EB527-B69A-47F4-8EE2-FF239CF0F0E6}"/>
              </a:ext>
            </a:extLst>
          </p:cNvPr>
          <p:cNvCxnSpPr>
            <a:cxnSpLocks/>
          </p:cNvCxnSpPr>
          <p:nvPr/>
        </p:nvCxnSpPr>
        <p:spPr>
          <a:xfrm flipH="1">
            <a:off x="1542790" y="5776055"/>
            <a:ext cx="480696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14B2A838-8772-4B6D-8B0A-E12FC1E2DBE0}"/>
              </a:ext>
            </a:extLst>
          </p:cNvPr>
          <p:cNvSpPr/>
          <p:nvPr/>
        </p:nvSpPr>
        <p:spPr>
          <a:xfrm>
            <a:off x="1643068" y="4276974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56A59B-9FC7-4533-A788-B8401902AEFB}"/>
              </a:ext>
            </a:extLst>
          </p:cNvPr>
          <p:cNvSpPr/>
          <p:nvPr/>
        </p:nvSpPr>
        <p:spPr>
          <a:xfrm>
            <a:off x="1643068" y="4642734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0D5A655-7CD0-4B71-A014-8E62283F21A0}"/>
              </a:ext>
            </a:extLst>
          </p:cNvPr>
          <p:cNvSpPr/>
          <p:nvPr/>
        </p:nvSpPr>
        <p:spPr>
          <a:xfrm>
            <a:off x="1643068" y="4883462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9DBB72E-8515-44E1-8116-7EDC7666EB49}"/>
              </a:ext>
            </a:extLst>
          </p:cNvPr>
          <p:cNvSpPr/>
          <p:nvPr/>
        </p:nvSpPr>
        <p:spPr>
          <a:xfrm>
            <a:off x="1643068" y="5243126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갈매기형 수장 66">
            <a:extLst>
              <a:ext uri="{FF2B5EF4-FFF2-40B4-BE49-F238E27FC236}">
                <a16:creationId xmlns:a16="http://schemas.microsoft.com/office/drawing/2014/main" id="{F199BB0D-4E02-4EAE-BEA1-ADDB0792D44E}"/>
              </a:ext>
            </a:extLst>
          </p:cNvPr>
          <p:cNvSpPr/>
          <p:nvPr/>
        </p:nvSpPr>
        <p:spPr>
          <a:xfrm rot="5400000">
            <a:off x="3526184" y="544175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B3F3AA-38BC-4C85-A65F-02D43475043A}"/>
              </a:ext>
            </a:extLst>
          </p:cNvPr>
          <p:cNvSpPr/>
          <p:nvPr/>
        </p:nvSpPr>
        <p:spPr>
          <a:xfrm>
            <a:off x="5809430" y="5944166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작성하기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02A1FD-9030-4ED5-8943-2F934A47D3CE}"/>
              </a:ext>
            </a:extLst>
          </p:cNvPr>
          <p:cNvSpPr txBox="1"/>
          <p:nvPr/>
        </p:nvSpPr>
        <p:spPr>
          <a:xfrm>
            <a:off x="1585462" y="5963587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551746-1987-42C4-BB04-E8F071B9FD6E}"/>
              </a:ext>
            </a:extLst>
          </p:cNvPr>
          <p:cNvSpPr txBox="1"/>
          <p:nvPr/>
        </p:nvSpPr>
        <p:spPr>
          <a:xfrm>
            <a:off x="1643068" y="6107581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예시입니다                                                                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디자인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예시입니다                                                                    디자인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A0E7BD-5F71-4668-83DF-86BB6E23C67F}"/>
              </a:ext>
            </a:extLst>
          </p:cNvPr>
          <p:cNvSpPr txBox="1"/>
          <p:nvPr/>
        </p:nvSpPr>
        <p:spPr>
          <a:xfrm>
            <a:off x="5213272" y="6107581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386B034-0B05-45D8-AB0B-5E36246E2036}"/>
              </a:ext>
            </a:extLst>
          </p:cNvPr>
          <p:cNvCxnSpPr>
            <a:cxnSpLocks/>
          </p:cNvCxnSpPr>
          <p:nvPr/>
        </p:nvCxnSpPr>
        <p:spPr>
          <a:xfrm flipH="1">
            <a:off x="1650688" y="6513435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08F7363E-067E-41EE-9785-8740A9A21241}"/>
              </a:ext>
            </a:extLst>
          </p:cNvPr>
          <p:cNvCxnSpPr>
            <a:cxnSpLocks/>
          </p:cNvCxnSpPr>
          <p:nvPr/>
        </p:nvCxnSpPr>
        <p:spPr>
          <a:xfrm flipH="1">
            <a:off x="1650688" y="6815467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4366624D-C461-4AF9-9523-B213099F69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8172825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0A3F2B0-3343-4E99-9D78-6BC977D41D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8882154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2BAAC3E-7F80-48C7-AFEA-F5A65E58A2F0}"/>
              </a:ext>
            </a:extLst>
          </p:cNvPr>
          <p:cNvSpPr txBox="1"/>
          <p:nvPr/>
        </p:nvSpPr>
        <p:spPr>
          <a:xfrm>
            <a:off x="2424330" y="908316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DA2DA1-8852-4E92-ACD2-ED3FADBEE499}"/>
              </a:ext>
            </a:extLst>
          </p:cNvPr>
          <p:cNvSpPr txBox="1"/>
          <p:nvPr/>
        </p:nvSpPr>
        <p:spPr>
          <a:xfrm>
            <a:off x="1628349" y="2318773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오경식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2676AC-89FE-4415-A647-3DE86064456D}"/>
              </a:ext>
            </a:extLst>
          </p:cNvPr>
          <p:cNvSpPr txBox="1"/>
          <p:nvPr/>
        </p:nvSpPr>
        <p:spPr>
          <a:xfrm>
            <a:off x="1624144" y="2916878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이동엽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9571F5D-58A6-4C95-8EE0-C5929CF36FCC}"/>
              </a:ext>
            </a:extLst>
          </p:cNvPr>
          <p:cNvSpPr txBox="1"/>
          <p:nvPr/>
        </p:nvSpPr>
        <p:spPr>
          <a:xfrm>
            <a:off x="1624144" y="3560111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4" panose="02020600000000000000" pitchFamily="18" charset="-127"/>
                <a:ea typeface="a고딕14" panose="02020600000000000000" pitchFamily="18" charset="-127"/>
              </a:rPr>
              <a:t>김진성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0E9D476-26F4-49A7-801B-28AEAEC714C4}"/>
              </a:ext>
            </a:extLst>
          </p:cNvPr>
          <p:cNvSpPr txBox="1"/>
          <p:nvPr/>
        </p:nvSpPr>
        <p:spPr>
          <a:xfrm>
            <a:off x="2127548" y="3986115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박나영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9DE708C-3D50-4AA8-8AC8-B1B6C17B244F}"/>
              </a:ext>
            </a:extLst>
          </p:cNvPr>
          <p:cNvSpPr txBox="1"/>
          <p:nvPr/>
        </p:nvSpPr>
        <p:spPr>
          <a:xfrm>
            <a:off x="1615278" y="4584630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이경은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571375C-38C4-4844-B5E3-B0311BB3CDEE}"/>
              </a:ext>
            </a:extLst>
          </p:cNvPr>
          <p:cNvSpPr txBox="1"/>
          <p:nvPr/>
        </p:nvSpPr>
        <p:spPr>
          <a:xfrm>
            <a:off x="1615278" y="5205664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강동민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B222DD-ABFB-4B0E-8D20-D4AE731E233E}"/>
              </a:ext>
            </a:extLst>
          </p:cNvPr>
          <p:cNvSpPr txBox="1"/>
          <p:nvPr/>
        </p:nvSpPr>
        <p:spPr>
          <a:xfrm>
            <a:off x="2209582" y="332192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445108-19F6-49A3-B719-0C5C0766C85E}"/>
              </a:ext>
            </a:extLst>
          </p:cNvPr>
          <p:cNvSpPr txBox="1"/>
          <p:nvPr/>
        </p:nvSpPr>
        <p:spPr>
          <a:xfrm>
            <a:off x="2711550" y="375339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댓글 예시입니다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70D3D16-6BCE-44AA-853C-9146120BE5B7}"/>
              </a:ext>
            </a:extLst>
          </p:cNvPr>
          <p:cNvSpPr txBox="1"/>
          <p:nvPr/>
        </p:nvSpPr>
        <p:spPr>
          <a:xfrm>
            <a:off x="2203346" y="2676254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224F42B-EBB4-45EB-86CA-CA8CEC6B7F2B}"/>
              </a:ext>
            </a:extLst>
          </p:cNvPr>
          <p:cNvSpPr txBox="1"/>
          <p:nvPr/>
        </p:nvSpPr>
        <p:spPr>
          <a:xfrm>
            <a:off x="2220104" y="497394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684EB7F-DB43-4A23-A656-B34A1FEFDE60}"/>
              </a:ext>
            </a:extLst>
          </p:cNvPr>
          <p:cNvSpPr txBox="1"/>
          <p:nvPr/>
        </p:nvSpPr>
        <p:spPr>
          <a:xfrm>
            <a:off x="2220104" y="4387093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D33A3E-35D0-4356-92EC-2D7D633BCFCC}"/>
              </a:ext>
            </a:extLst>
          </p:cNvPr>
          <p:cNvSpPr txBox="1"/>
          <p:nvPr/>
        </p:nvSpPr>
        <p:spPr>
          <a:xfrm>
            <a:off x="2209582" y="211236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5" name="화살표: 갈매기형 수장 94">
            <a:extLst>
              <a:ext uri="{FF2B5EF4-FFF2-40B4-BE49-F238E27FC236}">
                <a16:creationId xmlns:a16="http://schemas.microsoft.com/office/drawing/2014/main" id="{5D92E23F-B102-49CE-92F3-3A555E6F1265}"/>
              </a:ext>
            </a:extLst>
          </p:cNvPr>
          <p:cNvSpPr/>
          <p:nvPr/>
        </p:nvSpPr>
        <p:spPr>
          <a:xfrm rot="16200000">
            <a:off x="3965755" y="544053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F5F25-183A-4BD8-886E-C8C021DD32E0}"/>
              </a:ext>
            </a:extLst>
          </p:cNvPr>
          <p:cNvSpPr txBox="1"/>
          <p:nvPr/>
        </p:nvSpPr>
        <p:spPr>
          <a:xfrm>
            <a:off x="1575735" y="2042149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30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24E87A-7637-41DB-B932-6D1F6D6AD4EA}"/>
              </a:ext>
            </a:extLst>
          </p:cNvPr>
          <p:cNvSpPr txBox="1"/>
          <p:nvPr/>
        </p:nvSpPr>
        <p:spPr>
          <a:xfrm>
            <a:off x="1579177" y="2640270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29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D16B4FF-3A96-45DB-B8E6-2554DDFFE713}"/>
              </a:ext>
            </a:extLst>
          </p:cNvPr>
          <p:cNvSpPr txBox="1"/>
          <p:nvPr/>
        </p:nvSpPr>
        <p:spPr>
          <a:xfrm>
            <a:off x="1575735" y="3285800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27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BEFDEC0-F9E2-43F8-A8E8-008AE8C0FDE0}"/>
              </a:ext>
            </a:extLst>
          </p:cNvPr>
          <p:cNvSpPr txBox="1"/>
          <p:nvPr/>
        </p:nvSpPr>
        <p:spPr>
          <a:xfrm>
            <a:off x="2089669" y="3700043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30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01B131A-6AB1-4A19-B61B-BEF2BC5D90D2}"/>
              </a:ext>
            </a:extLst>
          </p:cNvPr>
          <p:cNvSpPr txBox="1"/>
          <p:nvPr/>
        </p:nvSpPr>
        <p:spPr>
          <a:xfrm>
            <a:off x="1575735" y="4324248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31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B255C9-0DCE-447C-8B4C-F945F31C5748}"/>
              </a:ext>
            </a:extLst>
          </p:cNvPr>
          <p:cNvSpPr txBox="1"/>
          <p:nvPr/>
        </p:nvSpPr>
        <p:spPr>
          <a:xfrm>
            <a:off x="1575735" y="4924293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18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68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id="{A0B58C7E-9355-423B-8352-9DA6F97FA35D}"/>
              </a:ext>
            </a:extLst>
          </p:cNvPr>
          <p:cNvSpPr/>
          <p:nvPr/>
        </p:nvSpPr>
        <p:spPr>
          <a:xfrm>
            <a:off x="1473044" y="338647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B3F3AA-38BC-4C85-A65F-02D43475043A}"/>
              </a:ext>
            </a:extLst>
          </p:cNvPr>
          <p:cNvSpPr/>
          <p:nvPr/>
        </p:nvSpPr>
        <p:spPr>
          <a:xfrm>
            <a:off x="5815526" y="6402890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40E201-300C-4409-905B-E8586728AA0A}"/>
              </a:ext>
            </a:extLst>
          </p:cNvPr>
          <p:cNvSpPr/>
          <p:nvPr/>
        </p:nvSpPr>
        <p:spPr>
          <a:xfrm>
            <a:off x="1979872" y="1508760"/>
            <a:ext cx="285939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예시입니다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D5C304-2D48-4149-A1FF-CF964C682A45}"/>
              </a:ext>
            </a:extLst>
          </p:cNvPr>
          <p:cNvSpPr/>
          <p:nvPr/>
        </p:nvSpPr>
        <p:spPr>
          <a:xfrm>
            <a:off x="164699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제목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DF9980F-B3A2-439C-8051-B84E5E52BEE4}"/>
              </a:ext>
            </a:extLst>
          </p:cNvPr>
          <p:cNvSpPr/>
          <p:nvPr/>
        </p:nvSpPr>
        <p:spPr>
          <a:xfrm>
            <a:off x="1991114" y="1857398"/>
            <a:ext cx="4237167" cy="333944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33F1FB-E8DC-4CF9-92CA-14376CE78F94}"/>
              </a:ext>
            </a:extLst>
          </p:cNvPr>
          <p:cNvSpPr/>
          <p:nvPr/>
        </p:nvSpPr>
        <p:spPr>
          <a:xfrm>
            <a:off x="1646997" y="1857398"/>
            <a:ext cx="344118" cy="2483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내용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D27ED38-DE64-43A5-A261-F02A808D28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8117549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A27D208-114C-4144-9970-2301DBA78A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8826878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562BAFC-4778-4CC4-A11B-5534DE9D1224}"/>
              </a:ext>
            </a:extLst>
          </p:cNvPr>
          <p:cNvSpPr txBox="1"/>
          <p:nvPr/>
        </p:nvSpPr>
        <p:spPr>
          <a:xfrm>
            <a:off x="2424330" y="9027888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F5BBE6-90D1-4F31-A791-C3C689C64B37}"/>
              </a:ext>
            </a:extLst>
          </p:cNvPr>
          <p:cNvSpPr/>
          <p:nvPr/>
        </p:nvSpPr>
        <p:spPr>
          <a:xfrm>
            <a:off x="4932572" y="1516379"/>
            <a:ext cx="419716" cy="2430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작성자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7F1CD1-569D-4E05-952E-6E90C8A1DDA6}"/>
              </a:ext>
            </a:extLst>
          </p:cNvPr>
          <p:cNvSpPr/>
          <p:nvPr/>
        </p:nvSpPr>
        <p:spPr>
          <a:xfrm>
            <a:off x="5352288" y="1516380"/>
            <a:ext cx="875993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26266E-6CAD-4C5A-888E-6592358E8394}"/>
              </a:ext>
            </a:extLst>
          </p:cNvPr>
          <p:cNvSpPr/>
          <p:nvPr/>
        </p:nvSpPr>
        <p:spPr>
          <a:xfrm>
            <a:off x="2026486" y="1908098"/>
            <a:ext cx="3429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D5143B-9D1C-486D-87B3-8D97D2B1ABCA}"/>
              </a:ext>
            </a:extLst>
          </p:cNvPr>
          <p:cNvSpPr/>
          <p:nvPr/>
        </p:nvSpPr>
        <p:spPr>
          <a:xfrm>
            <a:off x="1646997" y="5383331"/>
            <a:ext cx="344118" cy="30936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첨부</a:t>
            </a:r>
            <a:endParaRPr lang="en-US" altLang="ko-KR" sz="7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파일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9AF3A8-6243-412D-BCE8-D01EB06A8F93}"/>
              </a:ext>
            </a:extLst>
          </p:cNvPr>
          <p:cNvSpPr/>
          <p:nvPr/>
        </p:nvSpPr>
        <p:spPr>
          <a:xfrm>
            <a:off x="1991114" y="5383331"/>
            <a:ext cx="4237167" cy="63995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10F651-5912-45BF-BB5B-205DA2A39883}"/>
              </a:ext>
            </a:extLst>
          </p:cNvPr>
          <p:cNvSpPr txBox="1"/>
          <p:nvPr/>
        </p:nvSpPr>
        <p:spPr>
          <a:xfrm>
            <a:off x="2026486" y="5419195"/>
            <a:ext cx="366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예시입니다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.pptx</a:t>
            </a:r>
          </a:p>
          <a:p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예시라고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r>
              <a:rPr lang="en-US" altLang="ko-KR" sz="900" u="sng" dirty="0" err="1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hwp</a:t>
            </a:r>
            <a:r>
              <a:rPr lang="en-US" altLang="ko-KR" sz="900" dirty="0">
                <a:solidFill>
                  <a:schemeClr val="bg2">
                    <a:lumMod val="1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                                                     </a:t>
            </a:r>
            <a:endParaRPr lang="ko-KR" altLang="en-US" sz="900" dirty="0">
              <a:solidFill>
                <a:schemeClr val="bg2">
                  <a:lumMod val="1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0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코딩, 프로그래밍, 작업, 맥북, 노트북, 기술, 사무실, 책상, 사업">
            <a:extLst>
              <a:ext uri="{FF2B5EF4-FFF2-40B4-BE49-F238E27FC236}">
                <a16:creationId xmlns:a16="http://schemas.microsoft.com/office/drawing/2014/main" id="{25B6E3BB-A9AC-47B5-839E-4AB338A5B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t="-719" r="-93" b="7643"/>
          <a:stretch/>
        </p:blipFill>
        <p:spPr bwMode="auto">
          <a:xfrm>
            <a:off x="-2" y="-32824"/>
            <a:ext cx="6858000" cy="425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-2" y="1056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2D4027-A7BF-44BA-BF55-F41AC7654128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718AA8E-AC38-4124-9D64-752FAF93B30C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B60F3D-701A-46EE-9150-6BFAB37E3C66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9A6D1-7F2B-4C99-9E59-4B287196FB10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31284D-859A-4F4F-92E2-F52109F9012B}"/>
              </a:ext>
            </a:extLst>
          </p:cNvPr>
          <p:cNvSpPr txBox="1"/>
          <p:nvPr/>
        </p:nvSpPr>
        <p:spPr>
          <a:xfrm>
            <a:off x="2596895" y="24499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컴퓨터 연구회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INTERFACE</a:t>
            </a:r>
            <a:endParaRPr lang="ko-KR" altLang="en-US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인터페이스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6F059D-0BD3-41EC-82B3-8F5DFB4B8A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7947D8-27B6-4EF3-B2E7-81E9AFFC7CE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621118-8844-4C5E-94E7-17A45BC074EC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361158-9AF1-4CCB-934B-C425545B5EBB}"/>
              </a:ext>
            </a:extLst>
          </p:cNvPr>
          <p:cNvSpPr/>
          <p:nvPr/>
        </p:nvSpPr>
        <p:spPr>
          <a:xfrm>
            <a:off x="2821333" y="1598435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세종대학교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07CC2C-8573-4842-BB01-7D5875F84FA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A7490-2175-4B1F-B1A7-EF8F0025BCAC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DF89D9-AA91-4855-8164-6E0B06233369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FC7DF2-B761-41F1-8FFF-7D78C5BC626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C01C71-0EB7-49D7-8E0A-7731624FBF6E}"/>
              </a:ext>
            </a:extLst>
          </p:cNvPr>
          <p:cNvSpPr txBox="1"/>
          <p:nvPr/>
        </p:nvSpPr>
        <p:spPr>
          <a:xfrm>
            <a:off x="1587068" y="8222796"/>
            <a:ext cx="171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F31930-48B5-45E6-B663-4A1F01BD39AB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8416FC-ABC7-480B-8EC9-1E88650E676E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DA967C-6F6D-49E3-BBA9-0E5746F50185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오경식 이경은 박나영 이동엽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A8A3A7B-7D19-42B4-8218-1707A00C904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>
          <a:xfrm>
            <a:off x="4230675" y="7587336"/>
            <a:ext cx="688907" cy="546533"/>
          </a:xfrm>
          <a:prstGeom prst="rect">
            <a:avLst/>
          </a:prstGeom>
          <a:noFill/>
          <a:effectLst>
            <a:glow rad="76200">
              <a:srgbClr val="306393">
                <a:alpha val="75000"/>
              </a:srgbClr>
            </a:glow>
          </a:effectLst>
        </p:spPr>
      </p:pic>
      <p:sp>
        <p:nvSpPr>
          <p:cNvPr id="41" name="육각형 40">
            <a:extLst>
              <a:ext uri="{FF2B5EF4-FFF2-40B4-BE49-F238E27FC236}">
                <a16:creationId xmlns:a16="http://schemas.microsoft.com/office/drawing/2014/main" id="{0F129013-6439-4E6F-9A93-CB250FAC04C9}"/>
              </a:ext>
            </a:extLst>
          </p:cNvPr>
          <p:cNvSpPr/>
          <p:nvPr/>
        </p:nvSpPr>
        <p:spPr>
          <a:xfrm>
            <a:off x="2519244" y="5303413"/>
            <a:ext cx="1839397" cy="118526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2" name="육각형 41">
            <a:extLst>
              <a:ext uri="{FF2B5EF4-FFF2-40B4-BE49-F238E27FC236}">
                <a16:creationId xmlns:a16="http://schemas.microsoft.com/office/drawing/2014/main" id="{3984F6A5-A153-4432-AB3C-44F9EB63CC24}"/>
              </a:ext>
            </a:extLst>
          </p:cNvPr>
          <p:cNvSpPr/>
          <p:nvPr/>
        </p:nvSpPr>
        <p:spPr>
          <a:xfrm>
            <a:off x="2521163" y="5303413"/>
            <a:ext cx="1839397" cy="1185266"/>
          </a:xfrm>
          <a:prstGeom prst="hexagon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5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사진첨부</a:t>
            </a:r>
          </a:p>
        </p:txBody>
      </p:sp>
      <p:pic>
        <p:nvPicPr>
          <p:cNvPr id="43" name="그림 4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62AF89D5-080D-4510-9161-35159FED6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5725522"/>
            <a:ext cx="557196" cy="4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3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천장, 실내, 사람, 벽이(가) 표시된 사진&#10;&#10;매우 높은 신뢰도로 생성된 설명">
            <a:extLst>
              <a:ext uri="{FF2B5EF4-FFF2-40B4-BE49-F238E27FC236}">
                <a16:creationId xmlns:a16="http://schemas.microsoft.com/office/drawing/2014/main" id="{74079382-C351-474E-B068-FB3913358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6"/>
          <a:stretch/>
        </p:blipFill>
        <p:spPr>
          <a:xfrm>
            <a:off x="-1290" y="0"/>
            <a:ext cx="6858000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0" y="0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공지사항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6195EC1-B967-4F74-B04F-74FA45E62E54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2BB1F66-454D-4CAA-9D5D-0A1EE310C1D3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E2B315-5CAF-46CF-9051-986CC81D21C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3706B-A4EE-4BC7-A41A-53D1E6C0B01B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9A344-F66A-4A76-9EDC-9FBDF80E1D20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B56FF2A-D849-457B-8423-9D4B5E770D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DD5B0EC-D47A-4BCA-B1C8-14F12905D7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48EA77E-CD9C-440E-9423-A8670135A005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B6FE0E-F774-45BB-9D48-5FCA3E460DFA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오경식 이경은 박나영 이동엽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16C302-F7A2-41FC-B602-DC339ABF6140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01AF027B-4590-4536-A1F7-2F13A53F6FC5}"/>
              </a:ext>
            </a:extLst>
          </p:cNvPr>
          <p:cNvSpPr/>
          <p:nvPr/>
        </p:nvSpPr>
        <p:spPr>
          <a:xfrm>
            <a:off x="2519244" y="5303413"/>
            <a:ext cx="1839397" cy="118526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1C12D5-3B70-4EBC-B44C-E67C74F3F527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86E91A55-3A7D-42FC-A8D1-C503303CF1D9}"/>
              </a:ext>
            </a:extLst>
          </p:cNvPr>
          <p:cNvSpPr/>
          <p:nvPr/>
        </p:nvSpPr>
        <p:spPr>
          <a:xfrm>
            <a:off x="2521163" y="5303413"/>
            <a:ext cx="1839397" cy="1185266"/>
          </a:xfrm>
          <a:prstGeom prst="hexagon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5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사진첨부</a:t>
            </a:r>
          </a:p>
        </p:txBody>
      </p:sp>
      <p:pic>
        <p:nvPicPr>
          <p:cNvPr id="52" name="그림 51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38567DDC-986E-4FDE-904E-582B27CEE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5725522"/>
            <a:ext cx="557196" cy="44068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41AF717-AF19-43F6-A15C-9727DC2B48D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36FDE3-A548-4152-B586-7A335E5500F9}"/>
              </a:ext>
            </a:extLst>
          </p:cNvPr>
          <p:cNvSpPr txBox="1"/>
          <p:nvPr/>
        </p:nvSpPr>
        <p:spPr>
          <a:xfrm>
            <a:off x="1587068" y="8222796"/>
            <a:ext cx="1717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클릭하면 페이지 넘어가게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C35192-9D29-466A-AEE4-2C4D9AD84599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7F28EB-5BE9-4FA2-8259-19546A427E9D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938E077-471B-4CB3-84D8-67F4B7A0388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>
          <a:xfrm>
            <a:off x="4230675" y="7587336"/>
            <a:ext cx="688907" cy="546533"/>
          </a:xfrm>
          <a:prstGeom prst="rect">
            <a:avLst/>
          </a:prstGeom>
          <a:noFill/>
          <a:effectLst>
            <a:glow rad="76200">
              <a:srgbClr val="306393">
                <a:alpha val="75000"/>
              </a:srgbClr>
            </a:glow>
          </a:effec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191835-32A7-45CA-AC2A-6AC411843281}"/>
              </a:ext>
            </a:extLst>
          </p:cNvPr>
          <p:cNvSpPr/>
          <p:nvPr/>
        </p:nvSpPr>
        <p:spPr>
          <a:xfrm>
            <a:off x="2821335" y="1598435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인터페이스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15E3A5-B375-4C28-9C18-65160E660BD2}"/>
              </a:ext>
            </a:extLst>
          </p:cNvPr>
          <p:cNvSpPr txBox="1"/>
          <p:nvPr/>
        </p:nvSpPr>
        <p:spPr>
          <a:xfrm>
            <a:off x="2134398" y="2461235"/>
            <a:ext cx="260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매주 </a:t>
            </a:r>
            <a:r>
              <a:rPr lang="en-US" altLang="ko-KR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요일 오후</a:t>
            </a:r>
            <a:r>
              <a:rPr lang="en-US" altLang="ko-KR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시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정기집회</a:t>
            </a:r>
          </a:p>
        </p:txBody>
      </p:sp>
    </p:spTree>
    <p:extLst>
      <p:ext uri="{BB962C8B-B14F-4D97-AF65-F5344CB8AC3E}">
        <p14:creationId xmlns:p14="http://schemas.microsoft.com/office/powerpoint/2010/main" val="402220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맥북, 노트북, 컴퓨터, 기술, 프로그래밍, 코딩, 코드, 모바일, 스마트폰, 사업, 사무실">
            <a:extLst>
              <a:ext uri="{FF2B5EF4-FFF2-40B4-BE49-F238E27FC236}">
                <a16:creationId xmlns:a16="http://schemas.microsoft.com/office/drawing/2014/main" id="{0FCC5A12-4412-42B9-99DF-E46BEE069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"/>
          <a:stretch/>
        </p:blipFill>
        <p:spPr bwMode="auto">
          <a:xfrm>
            <a:off x="0" y="0"/>
            <a:ext cx="6857778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6B7E26-3231-4761-BFDB-9EBCB85AA377}"/>
              </a:ext>
            </a:extLst>
          </p:cNvPr>
          <p:cNvSpPr/>
          <p:nvPr/>
        </p:nvSpPr>
        <p:spPr>
          <a:xfrm>
            <a:off x="0" y="0"/>
            <a:ext cx="6858000" cy="475488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A1E619-89FB-472D-B974-03E27BF0B2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3517655"/>
            <a:ext cx="688907" cy="688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398BA9-4839-4D54-B528-3DD39B3638C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4226984"/>
            <a:ext cx="1244502" cy="1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49AA4-63D2-4FB4-8EE0-1D40F12255F9}"/>
              </a:ext>
            </a:extLst>
          </p:cNvPr>
          <p:cNvSpPr txBox="1"/>
          <p:nvPr/>
        </p:nvSpPr>
        <p:spPr>
          <a:xfrm>
            <a:off x="2421391" y="442799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A7D4D01-A4D4-4B0B-A1D3-C61DB59F8D93}"/>
              </a:ext>
            </a:extLst>
          </p:cNvPr>
          <p:cNvSpPr/>
          <p:nvPr/>
        </p:nvSpPr>
        <p:spPr>
          <a:xfrm>
            <a:off x="1851437" y="1129091"/>
            <a:ext cx="3078481" cy="468742"/>
          </a:xfrm>
          <a:custGeom>
            <a:avLst/>
            <a:gdLst>
              <a:gd name="connsiteX0" fmla="*/ 272471 w 3225252"/>
              <a:gd name="connsiteY0" fmla="*/ 0 h 544943"/>
              <a:gd name="connsiteX1" fmla="*/ 272481 w 3225252"/>
              <a:gd name="connsiteY1" fmla="*/ 1 h 544943"/>
              <a:gd name="connsiteX2" fmla="*/ 2952771 w 3225252"/>
              <a:gd name="connsiteY2" fmla="*/ 1 h 544943"/>
              <a:gd name="connsiteX3" fmla="*/ 2952781 w 3225252"/>
              <a:gd name="connsiteY3" fmla="*/ 0 h 544943"/>
              <a:gd name="connsiteX4" fmla="*/ 2952791 w 3225252"/>
              <a:gd name="connsiteY4" fmla="*/ 1 h 544943"/>
              <a:gd name="connsiteX5" fmla="*/ 2964180 w 3225252"/>
              <a:gd name="connsiteY5" fmla="*/ 1 h 544943"/>
              <a:gd name="connsiteX6" fmla="*/ 2964180 w 3225252"/>
              <a:gd name="connsiteY6" fmla="*/ 1149 h 544943"/>
              <a:gd name="connsiteX7" fmla="*/ 3007694 w 3225252"/>
              <a:gd name="connsiteY7" fmla="*/ 5536 h 544943"/>
              <a:gd name="connsiteX8" fmla="*/ 3225252 w 3225252"/>
              <a:gd name="connsiteY8" fmla="*/ 272471 h 544943"/>
              <a:gd name="connsiteX9" fmla="*/ 3007694 w 3225252"/>
              <a:gd name="connsiteY9" fmla="*/ 539406 h 544943"/>
              <a:gd name="connsiteX10" fmla="*/ 2964180 w 3225252"/>
              <a:gd name="connsiteY10" fmla="*/ 543793 h 544943"/>
              <a:gd name="connsiteX11" fmla="*/ 2964180 w 3225252"/>
              <a:gd name="connsiteY11" fmla="*/ 544943 h 544943"/>
              <a:gd name="connsiteX12" fmla="*/ 272471 w 3225252"/>
              <a:gd name="connsiteY12" fmla="*/ 544943 h 544943"/>
              <a:gd name="connsiteX13" fmla="*/ 272471 w 3225252"/>
              <a:gd name="connsiteY13" fmla="*/ 544942 h 544943"/>
              <a:gd name="connsiteX14" fmla="*/ 0 w 3225252"/>
              <a:gd name="connsiteY14" fmla="*/ 272471 h 544943"/>
              <a:gd name="connsiteX15" fmla="*/ 272471 w 3225252"/>
              <a:gd name="connsiteY15" fmla="*/ 0 h 54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25252" h="544943">
                <a:moveTo>
                  <a:pt x="272471" y="0"/>
                </a:moveTo>
                <a:lnTo>
                  <a:pt x="272481" y="1"/>
                </a:lnTo>
                <a:lnTo>
                  <a:pt x="2952771" y="1"/>
                </a:lnTo>
                <a:lnTo>
                  <a:pt x="2952781" y="0"/>
                </a:lnTo>
                <a:lnTo>
                  <a:pt x="2952791" y="1"/>
                </a:lnTo>
                <a:lnTo>
                  <a:pt x="2964180" y="1"/>
                </a:lnTo>
                <a:lnTo>
                  <a:pt x="2964180" y="1149"/>
                </a:lnTo>
                <a:lnTo>
                  <a:pt x="3007694" y="5536"/>
                </a:lnTo>
                <a:cubicBezTo>
                  <a:pt x="3131854" y="30943"/>
                  <a:pt x="3225252" y="140799"/>
                  <a:pt x="3225252" y="272471"/>
                </a:cubicBezTo>
                <a:cubicBezTo>
                  <a:pt x="3225252" y="404143"/>
                  <a:pt x="3131854" y="514000"/>
                  <a:pt x="3007694" y="539406"/>
                </a:cubicBezTo>
                <a:lnTo>
                  <a:pt x="2964180" y="543793"/>
                </a:lnTo>
                <a:lnTo>
                  <a:pt x="2964180" y="544943"/>
                </a:lnTo>
                <a:lnTo>
                  <a:pt x="272471" y="544943"/>
                </a:lnTo>
                <a:lnTo>
                  <a:pt x="272471" y="544942"/>
                </a:lnTo>
                <a:cubicBezTo>
                  <a:pt x="121989" y="544942"/>
                  <a:pt x="0" y="422953"/>
                  <a:pt x="0" y="272471"/>
                </a:cubicBezTo>
                <a:cubicBezTo>
                  <a:pt x="0" y="121989"/>
                  <a:pt x="121989" y="0"/>
                  <a:pt x="272471" y="0"/>
                </a:cubicBez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4CC40544-7434-4232-8A92-BFBB68F571D6}"/>
              </a:ext>
            </a:extLst>
          </p:cNvPr>
          <p:cNvSpPr/>
          <p:nvPr/>
        </p:nvSpPr>
        <p:spPr>
          <a:xfrm>
            <a:off x="1851659" y="2014559"/>
            <a:ext cx="3078481" cy="468742"/>
          </a:xfrm>
          <a:custGeom>
            <a:avLst/>
            <a:gdLst>
              <a:gd name="connsiteX0" fmla="*/ 272471 w 3225252"/>
              <a:gd name="connsiteY0" fmla="*/ 0 h 544943"/>
              <a:gd name="connsiteX1" fmla="*/ 272481 w 3225252"/>
              <a:gd name="connsiteY1" fmla="*/ 1 h 544943"/>
              <a:gd name="connsiteX2" fmla="*/ 2952771 w 3225252"/>
              <a:gd name="connsiteY2" fmla="*/ 1 h 544943"/>
              <a:gd name="connsiteX3" fmla="*/ 2952781 w 3225252"/>
              <a:gd name="connsiteY3" fmla="*/ 0 h 544943"/>
              <a:gd name="connsiteX4" fmla="*/ 2952791 w 3225252"/>
              <a:gd name="connsiteY4" fmla="*/ 1 h 544943"/>
              <a:gd name="connsiteX5" fmla="*/ 2964180 w 3225252"/>
              <a:gd name="connsiteY5" fmla="*/ 1 h 544943"/>
              <a:gd name="connsiteX6" fmla="*/ 2964180 w 3225252"/>
              <a:gd name="connsiteY6" fmla="*/ 1149 h 544943"/>
              <a:gd name="connsiteX7" fmla="*/ 3007694 w 3225252"/>
              <a:gd name="connsiteY7" fmla="*/ 5536 h 544943"/>
              <a:gd name="connsiteX8" fmla="*/ 3225252 w 3225252"/>
              <a:gd name="connsiteY8" fmla="*/ 272471 h 544943"/>
              <a:gd name="connsiteX9" fmla="*/ 3007694 w 3225252"/>
              <a:gd name="connsiteY9" fmla="*/ 539406 h 544943"/>
              <a:gd name="connsiteX10" fmla="*/ 2964180 w 3225252"/>
              <a:gd name="connsiteY10" fmla="*/ 543793 h 544943"/>
              <a:gd name="connsiteX11" fmla="*/ 2964180 w 3225252"/>
              <a:gd name="connsiteY11" fmla="*/ 544943 h 544943"/>
              <a:gd name="connsiteX12" fmla="*/ 272471 w 3225252"/>
              <a:gd name="connsiteY12" fmla="*/ 544943 h 544943"/>
              <a:gd name="connsiteX13" fmla="*/ 272471 w 3225252"/>
              <a:gd name="connsiteY13" fmla="*/ 544942 h 544943"/>
              <a:gd name="connsiteX14" fmla="*/ 0 w 3225252"/>
              <a:gd name="connsiteY14" fmla="*/ 272471 h 544943"/>
              <a:gd name="connsiteX15" fmla="*/ 272471 w 3225252"/>
              <a:gd name="connsiteY15" fmla="*/ 0 h 54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25252" h="544943">
                <a:moveTo>
                  <a:pt x="272471" y="0"/>
                </a:moveTo>
                <a:lnTo>
                  <a:pt x="272481" y="1"/>
                </a:lnTo>
                <a:lnTo>
                  <a:pt x="2952771" y="1"/>
                </a:lnTo>
                <a:lnTo>
                  <a:pt x="2952781" y="0"/>
                </a:lnTo>
                <a:lnTo>
                  <a:pt x="2952791" y="1"/>
                </a:lnTo>
                <a:lnTo>
                  <a:pt x="2964180" y="1"/>
                </a:lnTo>
                <a:lnTo>
                  <a:pt x="2964180" y="1149"/>
                </a:lnTo>
                <a:lnTo>
                  <a:pt x="3007694" y="5536"/>
                </a:lnTo>
                <a:cubicBezTo>
                  <a:pt x="3131854" y="30943"/>
                  <a:pt x="3225252" y="140799"/>
                  <a:pt x="3225252" y="272471"/>
                </a:cubicBezTo>
                <a:cubicBezTo>
                  <a:pt x="3225252" y="404143"/>
                  <a:pt x="3131854" y="514000"/>
                  <a:pt x="3007694" y="539406"/>
                </a:cubicBezTo>
                <a:lnTo>
                  <a:pt x="2964180" y="543793"/>
                </a:lnTo>
                <a:lnTo>
                  <a:pt x="2964180" y="544943"/>
                </a:lnTo>
                <a:lnTo>
                  <a:pt x="272471" y="544943"/>
                </a:lnTo>
                <a:lnTo>
                  <a:pt x="272471" y="544942"/>
                </a:lnTo>
                <a:cubicBezTo>
                  <a:pt x="121989" y="544942"/>
                  <a:pt x="0" y="422953"/>
                  <a:pt x="0" y="272471"/>
                </a:cubicBezTo>
                <a:cubicBezTo>
                  <a:pt x="0" y="121989"/>
                  <a:pt x="121989" y="0"/>
                  <a:pt x="272471" y="0"/>
                </a:cubicBez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DBB11A-F611-4F6B-A3AB-E92890BC9A85}"/>
              </a:ext>
            </a:extLst>
          </p:cNvPr>
          <p:cNvSpPr txBox="1"/>
          <p:nvPr/>
        </p:nvSpPr>
        <p:spPr>
          <a:xfrm>
            <a:off x="1940022" y="1209574"/>
            <a:ext cx="100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ID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E98091-7414-4FA5-85FC-FE06D8646BE9}"/>
              </a:ext>
            </a:extLst>
          </p:cNvPr>
          <p:cNvSpPr txBox="1"/>
          <p:nvPr/>
        </p:nvSpPr>
        <p:spPr>
          <a:xfrm>
            <a:off x="1940022" y="2092746"/>
            <a:ext cx="1344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PW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34804-FC0A-4A70-8B9E-45ADBB09E4E9}"/>
              </a:ext>
            </a:extLst>
          </p:cNvPr>
          <p:cNvSpPr txBox="1"/>
          <p:nvPr/>
        </p:nvSpPr>
        <p:spPr>
          <a:xfrm>
            <a:off x="2971299" y="1188553"/>
            <a:ext cx="1778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2kyung19</a:t>
            </a:r>
            <a:endParaRPr lang="ko-KR" alt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8013CD-BBC3-4896-9585-5444C29EC48A}"/>
              </a:ext>
            </a:extLst>
          </p:cNvPr>
          <p:cNvSpPr txBox="1"/>
          <p:nvPr/>
        </p:nvSpPr>
        <p:spPr>
          <a:xfrm>
            <a:off x="2946671" y="2114244"/>
            <a:ext cx="177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*************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56353E-8C3C-4D8A-BFD0-F556CA698F94}"/>
              </a:ext>
            </a:extLst>
          </p:cNvPr>
          <p:cNvSpPr txBox="1"/>
          <p:nvPr/>
        </p:nvSpPr>
        <p:spPr>
          <a:xfrm>
            <a:off x="2806749" y="2735733"/>
            <a:ext cx="124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로그인</a:t>
            </a:r>
          </a:p>
        </p:txBody>
      </p:sp>
      <p:pic>
        <p:nvPicPr>
          <p:cNvPr id="50" name="그림 4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87D6229-262B-402F-9CAE-5C6C8BE5D2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62" y="221509"/>
            <a:ext cx="867239" cy="6859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E211C1E-35C7-4610-989A-48E46914E044}"/>
              </a:ext>
            </a:extLst>
          </p:cNvPr>
          <p:cNvSpPr txBox="1"/>
          <p:nvPr/>
        </p:nvSpPr>
        <p:spPr>
          <a:xfrm>
            <a:off x="2093600" y="3175380"/>
            <a:ext cx="267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※</a:t>
            </a:r>
            <a:r>
              <a:rPr lang="ko-KR" altLang="en-US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회원 </a:t>
            </a:r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ID</a:t>
            </a:r>
            <a:r>
              <a:rPr lang="ko-KR" altLang="en-US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는 관리자</a:t>
            </a:r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700" dirty="0" err="1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권한으로 발급</a:t>
            </a:r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변경 신청이 가능합니다</a:t>
            </a:r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sz="700" dirty="0">
              <a:solidFill>
                <a:srgbClr val="CABCCE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36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육각형 35">
            <a:extLst>
              <a:ext uri="{FF2B5EF4-FFF2-40B4-BE49-F238E27FC236}">
                <a16:creationId xmlns:a16="http://schemas.microsoft.com/office/drawing/2014/main" id="{B27D466D-DFAB-4384-B7CE-9EBF9BC3A0A2}"/>
              </a:ext>
            </a:extLst>
          </p:cNvPr>
          <p:cNvSpPr/>
          <p:nvPr/>
        </p:nvSpPr>
        <p:spPr>
          <a:xfrm>
            <a:off x="1153122" y="10867921"/>
            <a:ext cx="1374908" cy="118526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406E1BD5-01FF-483F-AB8D-158E3A774B09}"/>
              </a:ext>
            </a:extLst>
          </p:cNvPr>
          <p:cNvSpPr/>
          <p:nvPr/>
        </p:nvSpPr>
        <p:spPr>
          <a:xfrm>
            <a:off x="1153122" y="9197413"/>
            <a:ext cx="1374908" cy="118526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87194D2-7945-494E-9C3E-DE8C1A9E0519}"/>
              </a:ext>
            </a:extLst>
          </p:cNvPr>
          <p:cNvSpPr/>
          <p:nvPr/>
        </p:nvSpPr>
        <p:spPr>
          <a:xfrm>
            <a:off x="3602766" y="4275522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44" name="그림 4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B59CCCB-8F02-4E81-881B-CCBD20F537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12" y="2068360"/>
            <a:ext cx="822766" cy="6507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022F31-3190-4B24-BAAD-93681E2C6D6E}"/>
              </a:ext>
            </a:extLst>
          </p:cNvPr>
          <p:cNvSpPr txBox="1"/>
          <p:nvPr/>
        </p:nvSpPr>
        <p:spPr>
          <a:xfrm>
            <a:off x="1535372" y="2905247"/>
            <a:ext cx="3786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INTERFACE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는 세종대학교 컴퓨터 연구회로서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199x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년 창설되어 올해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31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회원을 모집하고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algn="ctr"/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세종대학교 학생회관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518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호에 위치하고 있으며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컴퓨터에 대한 전반적인 지식을 습득하여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이를 활용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극대화 하는 능력을 기를 수 있도록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각종 프로그램을 실행하고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B3162-E13B-4057-8225-4C25A6F7AF4B}"/>
              </a:ext>
            </a:extLst>
          </p:cNvPr>
          <p:cNvSpPr txBox="1"/>
          <p:nvPr/>
        </p:nvSpPr>
        <p:spPr>
          <a:xfrm>
            <a:off x="2806305" y="15128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B701A9-72F8-4F95-8101-98E3CCE80C4E}"/>
              </a:ext>
            </a:extLst>
          </p:cNvPr>
          <p:cNvSpPr txBox="1"/>
          <p:nvPr/>
        </p:nvSpPr>
        <p:spPr>
          <a:xfrm>
            <a:off x="2334651" y="5121322"/>
            <a:ext cx="218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Club Activities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75461D0F-FE95-4F7D-828C-4F735FA5064C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8E5572C0-B4E6-4AA3-8711-C0F29676C3B2}"/>
              </a:ext>
            </a:extLst>
          </p:cNvPr>
          <p:cNvSpPr/>
          <p:nvPr/>
        </p:nvSpPr>
        <p:spPr>
          <a:xfrm>
            <a:off x="1155256" y="7526905"/>
            <a:ext cx="1374908" cy="1185266"/>
          </a:xfrm>
          <a:prstGeom prst="hexagon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F05E1D2E-2C7A-4699-9364-8E4E518CECB3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271EF-4A90-4A1D-B1C5-B8F19470843B}"/>
              </a:ext>
            </a:extLst>
          </p:cNvPr>
          <p:cNvSpPr/>
          <p:nvPr/>
        </p:nvSpPr>
        <p:spPr>
          <a:xfrm>
            <a:off x="1494827" y="6341639"/>
            <a:ext cx="7355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BB0BBB73-D6A7-4CA1-8C8E-53A8AB3A0062}"/>
              </a:ext>
            </a:extLst>
          </p:cNvPr>
          <p:cNvSpPr/>
          <p:nvPr/>
        </p:nvSpPr>
        <p:spPr>
          <a:xfrm>
            <a:off x="1163050" y="7537116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62E228D-6281-4094-9038-6539EB7ED21F}"/>
              </a:ext>
            </a:extLst>
          </p:cNvPr>
          <p:cNvSpPr/>
          <p:nvPr/>
        </p:nvSpPr>
        <p:spPr>
          <a:xfrm>
            <a:off x="1450485" y="7898916"/>
            <a:ext cx="852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ACA412-30FD-4D60-A5CB-B390E7638037}"/>
              </a:ext>
            </a:extLst>
          </p:cNvPr>
          <p:cNvSpPr txBox="1"/>
          <p:nvPr/>
        </p:nvSpPr>
        <p:spPr>
          <a:xfrm>
            <a:off x="2996776" y="6053953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67706A70-97E4-4CD6-9C8E-A32FEC8C6BE2}"/>
              </a:ext>
            </a:extLst>
          </p:cNvPr>
          <p:cNvSpPr/>
          <p:nvPr/>
        </p:nvSpPr>
        <p:spPr>
          <a:xfrm>
            <a:off x="1155256" y="9197413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4" name="육각형 33">
            <a:extLst>
              <a:ext uri="{FF2B5EF4-FFF2-40B4-BE49-F238E27FC236}">
                <a16:creationId xmlns:a16="http://schemas.microsoft.com/office/drawing/2014/main" id="{0972B33C-F303-4C40-A97F-4B4B128EBEB3}"/>
              </a:ext>
            </a:extLst>
          </p:cNvPr>
          <p:cNvSpPr/>
          <p:nvPr/>
        </p:nvSpPr>
        <p:spPr>
          <a:xfrm>
            <a:off x="1153122" y="10867921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05B0F-27A0-472A-8842-B4D7B33C87A1}"/>
              </a:ext>
            </a:extLst>
          </p:cNvPr>
          <p:cNvSpPr txBox="1"/>
          <p:nvPr/>
        </p:nvSpPr>
        <p:spPr>
          <a:xfrm>
            <a:off x="1218325" y="9564319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방학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3CA765-780A-4CE6-9CA9-05C0355CC8E4}"/>
              </a:ext>
            </a:extLst>
          </p:cNvPr>
          <p:cNvSpPr txBox="1"/>
          <p:nvPr/>
        </p:nvSpPr>
        <p:spPr>
          <a:xfrm>
            <a:off x="1218325" y="11229720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세미나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1EC09F-BE78-46CC-90C7-666CE1A5CBA6}"/>
              </a:ext>
            </a:extLst>
          </p:cNvPr>
          <p:cNvSpPr txBox="1"/>
          <p:nvPr/>
        </p:nvSpPr>
        <p:spPr>
          <a:xfrm>
            <a:off x="3023712" y="7714249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프로그래밍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7A07F5-40BA-401A-8544-FF671CD2A159}"/>
              </a:ext>
            </a:extLst>
          </p:cNvPr>
          <p:cNvSpPr txBox="1"/>
          <p:nvPr/>
        </p:nvSpPr>
        <p:spPr>
          <a:xfrm>
            <a:off x="2996776" y="9332087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자율 프로젝트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94D2A7-CC05-4DF5-A784-D357A7BE17D1}"/>
              </a:ext>
            </a:extLst>
          </p:cNvPr>
          <p:cNvSpPr txBox="1"/>
          <p:nvPr/>
        </p:nvSpPr>
        <p:spPr>
          <a:xfrm>
            <a:off x="2996776" y="10996594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뭐라고써야되니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7A2331-818C-49D9-ADB9-1ECA50FEF78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217034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육각형 48">
            <a:extLst>
              <a:ext uri="{FF2B5EF4-FFF2-40B4-BE49-F238E27FC236}">
                <a16:creationId xmlns:a16="http://schemas.microsoft.com/office/drawing/2014/main" id="{12355F2C-1A10-4EA5-B887-DC3A0E15FDF2}"/>
              </a:ext>
            </a:extLst>
          </p:cNvPr>
          <p:cNvSpPr/>
          <p:nvPr/>
        </p:nvSpPr>
        <p:spPr>
          <a:xfrm>
            <a:off x="2362097" y="1328395"/>
            <a:ext cx="903132" cy="778562"/>
          </a:xfrm>
          <a:prstGeom prst="hexagon">
            <a:avLst/>
          </a:prstGeom>
          <a:solidFill>
            <a:srgbClr val="EBB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072AF0B7-3368-420C-BBF9-2ABC6EC214A2}"/>
              </a:ext>
            </a:extLst>
          </p:cNvPr>
          <p:cNvSpPr/>
          <p:nvPr/>
        </p:nvSpPr>
        <p:spPr>
          <a:xfrm>
            <a:off x="3217409" y="1735326"/>
            <a:ext cx="504890" cy="435250"/>
          </a:xfrm>
          <a:prstGeom prst="hexagon">
            <a:avLst/>
          </a:prstGeom>
          <a:solidFill>
            <a:srgbClr val="D6B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26FFE10E-7455-4FDA-A8D5-9295D9103100}"/>
              </a:ext>
            </a:extLst>
          </p:cNvPr>
          <p:cNvSpPr/>
          <p:nvPr/>
        </p:nvSpPr>
        <p:spPr>
          <a:xfrm>
            <a:off x="3217409" y="2202922"/>
            <a:ext cx="504890" cy="435250"/>
          </a:xfrm>
          <a:prstGeom prst="hexagon">
            <a:avLst/>
          </a:prstGeom>
          <a:solidFill>
            <a:srgbClr val="8CA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BC78D185-D376-4263-86B6-8ECD3E77B0BE}"/>
              </a:ext>
            </a:extLst>
          </p:cNvPr>
          <p:cNvSpPr/>
          <p:nvPr/>
        </p:nvSpPr>
        <p:spPr>
          <a:xfrm>
            <a:off x="3658766" y="1491388"/>
            <a:ext cx="504890" cy="435250"/>
          </a:xfrm>
          <a:prstGeom prst="hexagon">
            <a:avLst/>
          </a:prstGeom>
          <a:solidFill>
            <a:srgbClr val="CAB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육각형 52">
            <a:extLst>
              <a:ext uri="{FF2B5EF4-FFF2-40B4-BE49-F238E27FC236}">
                <a16:creationId xmlns:a16="http://schemas.microsoft.com/office/drawing/2014/main" id="{F1516725-8009-4BEC-8C38-E78E5BF33942}"/>
              </a:ext>
            </a:extLst>
          </p:cNvPr>
          <p:cNvSpPr/>
          <p:nvPr/>
        </p:nvSpPr>
        <p:spPr>
          <a:xfrm>
            <a:off x="3661447" y="1965666"/>
            <a:ext cx="504890" cy="435250"/>
          </a:xfrm>
          <a:prstGeom prst="hexagon">
            <a:avLst/>
          </a:prstGeom>
          <a:solidFill>
            <a:srgbClr val="AA9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43C92EEA-BFCB-4E0D-BC9E-CE5C053E2842}"/>
              </a:ext>
            </a:extLst>
          </p:cNvPr>
          <p:cNvSpPr/>
          <p:nvPr/>
        </p:nvSpPr>
        <p:spPr>
          <a:xfrm>
            <a:off x="3213853" y="1245843"/>
            <a:ext cx="504890" cy="435250"/>
          </a:xfrm>
          <a:prstGeom prst="hexagon">
            <a:avLst/>
          </a:prstGeom>
          <a:solidFill>
            <a:srgbClr val="6CA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8389D088-BD81-4D4D-8DF9-7D162F720212}"/>
              </a:ext>
            </a:extLst>
          </p:cNvPr>
          <p:cNvSpPr/>
          <p:nvPr/>
        </p:nvSpPr>
        <p:spPr>
          <a:xfrm>
            <a:off x="2683914" y="2424134"/>
            <a:ext cx="599669" cy="516956"/>
          </a:xfrm>
          <a:prstGeom prst="hexagon">
            <a:avLst/>
          </a:prstGeom>
          <a:solidFill>
            <a:srgbClr val="EEC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429DEB44-0E4B-4D1B-92D3-141C82C501CC}"/>
              </a:ext>
            </a:extLst>
          </p:cNvPr>
          <p:cNvSpPr/>
          <p:nvPr/>
        </p:nvSpPr>
        <p:spPr>
          <a:xfrm>
            <a:off x="4089456" y="1741808"/>
            <a:ext cx="504890" cy="435250"/>
          </a:xfrm>
          <a:prstGeom prst="hexagon">
            <a:avLst/>
          </a:prstGeom>
          <a:solidFill>
            <a:srgbClr val="F1D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CCA87D-0F94-42E6-8AFC-D92B01A23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5696881"/>
            <a:ext cx="688907" cy="688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A49AE1-AFD7-444F-9DAF-054C081ED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406210"/>
            <a:ext cx="1244502" cy="1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B0835-035E-4E4F-88CF-3B8C05E4EA8D}"/>
              </a:ext>
            </a:extLst>
          </p:cNvPr>
          <p:cNvSpPr txBox="1"/>
          <p:nvPr/>
        </p:nvSpPr>
        <p:spPr>
          <a:xfrm>
            <a:off x="2424330" y="660722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B2A56E-DC0B-4520-B926-CF5AE19E2BB3}"/>
              </a:ext>
            </a:extLst>
          </p:cNvPr>
          <p:cNvSpPr/>
          <p:nvPr/>
        </p:nvSpPr>
        <p:spPr>
          <a:xfrm>
            <a:off x="2392045" y="4042017"/>
            <a:ext cx="2079788" cy="518160"/>
          </a:xfrm>
          <a:prstGeom prst="rect">
            <a:avLst/>
          </a:prstGeom>
          <a:noFill/>
          <a:ln w="1524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E0985-2B5E-4089-8CFF-26E7FB758D37}"/>
              </a:ext>
            </a:extLst>
          </p:cNvPr>
          <p:cNvSpPr txBox="1"/>
          <p:nvPr/>
        </p:nvSpPr>
        <p:spPr>
          <a:xfrm>
            <a:off x="2737945" y="4131820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31</a:t>
            </a:r>
            <a:r>
              <a: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기 회원모집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5E56AA-6806-46D1-9D0C-341B74EFC5B6}"/>
              </a:ext>
            </a:extLst>
          </p:cNvPr>
          <p:cNvSpPr txBox="1"/>
          <p:nvPr/>
        </p:nvSpPr>
        <p:spPr>
          <a:xfrm>
            <a:off x="2806305" y="670097"/>
            <a:ext cx="124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집부진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A0F7-595E-479C-B996-165D97311245}"/>
              </a:ext>
            </a:extLst>
          </p:cNvPr>
          <p:cNvSpPr txBox="1"/>
          <p:nvPr/>
        </p:nvSpPr>
        <p:spPr>
          <a:xfrm>
            <a:off x="2469937" y="1502232"/>
            <a:ext cx="677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회장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김하늬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9E3F2E-0585-4541-BDFA-ECCE6892CC9A}"/>
              </a:ext>
            </a:extLst>
          </p:cNvPr>
          <p:cNvSpPr txBox="1"/>
          <p:nvPr/>
        </p:nvSpPr>
        <p:spPr>
          <a:xfrm>
            <a:off x="3131197" y="1775979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이경은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125D32-B5DE-4448-88E4-BA0264891F8A}"/>
              </a:ext>
            </a:extLst>
          </p:cNvPr>
          <p:cNvSpPr txBox="1"/>
          <p:nvPr/>
        </p:nvSpPr>
        <p:spPr>
          <a:xfrm>
            <a:off x="3123341" y="1285973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서인찬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51497-5911-47D6-B290-C2F8AB99797B}"/>
              </a:ext>
            </a:extLst>
          </p:cNvPr>
          <p:cNvSpPr txBox="1"/>
          <p:nvPr/>
        </p:nvSpPr>
        <p:spPr>
          <a:xfrm>
            <a:off x="3123341" y="2242165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강동민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B84D8-926E-43E3-92E8-183735CDE9B5}"/>
              </a:ext>
            </a:extLst>
          </p:cNvPr>
          <p:cNvSpPr txBox="1"/>
          <p:nvPr/>
        </p:nvSpPr>
        <p:spPr>
          <a:xfrm>
            <a:off x="3569838" y="154324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문화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김민주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00982B-5D90-4E6A-9277-9219AAE36A93}"/>
              </a:ext>
            </a:extLst>
          </p:cNvPr>
          <p:cNvSpPr txBox="1"/>
          <p:nvPr/>
        </p:nvSpPr>
        <p:spPr>
          <a:xfrm>
            <a:off x="3578480" y="200700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황동윤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40B70-D453-4F6F-9B5A-7CBD542C28AC}"/>
              </a:ext>
            </a:extLst>
          </p:cNvPr>
          <p:cNvSpPr txBox="1"/>
          <p:nvPr/>
        </p:nvSpPr>
        <p:spPr>
          <a:xfrm>
            <a:off x="4000104" y="1782461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이동엽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EB5BB-23D7-46CF-8F66-1D40BE89B4C9}"/>
              </a:ext>
            </a:extLst>
          </p:cNvPr>
          <p:cNvSpPr txBox="1"/>
          <p:nvPr/>
        </p:nvSpPr>
        <p:spPr>
          <a:xfrm>
            <a:off x="2645091" y="2491872"/>
            <a:ext cx="67731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고문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물음표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B0CC6E4-F55F-42DD-BE14-C31C53F2D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502499" y="2209819"/>
            <a:ext cx="716093" cy="1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304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4EA73EF-8972-4B01-94DA-D2F33D4367E2}"/>
              </a:ext>
            </a:extLst>
          </p:cNvPr>
          <p:cNvCxnSpPr>
            <a:cxnSpLocks/>
          </p:cNvCxnSpPr>
          <p:nvPr/>
        </p:nvCxnSpPr>
        <p:spPr>
          <a:xfrm>
            <a:off x="5597893" y="2523365"/>
            <a:ext cx="0" cy="198314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CAE2234-7610-421E-B183-53D2000E1DB5}"/>
              </a:ext>
            </a:extLst>
          </p:cNvPr>
          <p:cNvCxnSpPr>
            <a:cxnSpLocks/>
          </p:cNvCxnSpPr>
          <p:nvPr/>
        </p:nvCxnSpPr>
        <p:spPr>
          <a:xfrm>
            <a:off x="1046231" y="3520345"/>
            <a:ext cx="0" cy="151171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7765D09-BEF8-4C3A-875A-B214E9384C4E}"/>
              </a:ext>
            </a:extLst>
          </p:cNvPr>
          <p:cNvCxnSpPr>
            <a:cxnSpLocks/>
          </p:cNvCxnSpPr>
          <p:nvPr/>
        </p:nvCxnSpPr>
        <p:spPr>
          <a:xfrm>
            <a:off x="5597893" y="3022431"/>
            <a:ext cx="0" cy="404136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700" dirty="0">
              <a:solidFill>
                <a:srgbClr val="63C6C8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E6EA6D-AFCA-491C-98D8-F5F14E5E94CB}"/>
              </a:ext>
            </a:extLst>
          </p:cNvPr>
          <p:cNvCxnSpPr>
            <a:cxnSpLocks/>
          </p:cNvCxnSpPr>
          <p:nvPr/>
        </p:nvCxnSpPr>
        <p:spPr>
          <a:xfrm>
            <a:off x="1014463" y="2545062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81454ED8-F4DC-49FC-9CFA-A422B0396135}"/>
              </a:ext>
            </a:extLst>
          </p:cNvPr>
          <p:cNvSpPr/>
          <p:nvPr/>
        </p:nvSpPr>
        <p:spPr>
          <a:xfrm>
            <a:off x="91127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B50351-5546-4002-8B51-AB11BCE180FD}"/>
              </a:ext>
            </a:extLst>
          </p:cNvPr>
          <p:cNvSpPr txBox="1"/>
          <p:nvPr/>
        </p:nvSpPr>
        <p:spPr>
          <a:xfrm>
            <a:off x="2806305" y="14620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1046FB-BF9E-4B41-9857-8165FF27C4B2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F79DA73-E7A5-46DA-BDBE-5585224B3F46}"/>
              </a:ext>
            </a:extLst>
          </p:cNvPr>
          <p:cNvCxnSpPr>
            <a:cxnSpLocks/>
          </p:cNvCxnSpPr>
          <p:nvPr/>
        </p:nvCxnSpPr>
        <p:spPr>
          <a:xfrm>
            <a:off x="1014463" y="3437940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20B6A12-8A8D-45E4-B7E7-30F30B412EFA}"/>
              </a:ext>
            </a:extLst>
          </p:cNvPr>
          <p:cNvCxnSpPr>
            <a:cxnSpLocks/>
          </p:cNvCxnSpPr>
          <p:nvPr/>
        </p:nvCxnSpPr>
        <p:spPr>
          <a:xfrm flipH="1">
            <a:off x="1043958" y="3834180"/>
            <a:ext cx="2255" cy="49530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D88C12E-C0D1-4B15-8D48-29A6EAB69B2D}"/>
              </a:ext>
            </a:extLst>
          </p:cNvPr>
          <p:cNvCxnSpPr>
            <a:cxnSpLocks/>
          </p:cNvCxnSpPr>
          <p:nvPr/>
        </p:nvCxnSpPr>
        <p:spPr>
          <a:xfrm>
            <a:off x="1014463" y="4344495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DA26CD07-BC38-4C62-9E22-4947CB4C6FC7}"/>
              </a:ext>
            </a:extLst>
          </p:cNvPr>
          <p:cNvSpPr/>
          <p:nvPr/>
        </p:nvSpPr>
        <p:spPr>
          <a:xfrm>
            <a:off x="5462959" y="419643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A78CF4-E4EA-4588-8612-B52060B198C5}"/>
              </a:ext>
            </a:extLst>
          </p:cNvPr>
          <p:cNvSpPr txBox="1"/>
          <p:nvPr/>
        </p:nvSpPr>
        <p:spPr>
          <a:xfrm>
            <a:off x="747756" y="2694251"/>
            <a:ext cx="59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인수인계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9FEF7696-E3F4-45E3-92C7-D2D37AEC521D}"/>
              </a:ext>
            </a:extLst>
          </p:cNvPr>
          <p:cNvSpPr/>
          <p:nvPr/>
        </p:nvSpPr>
        <p:spPr>
          <a:xfrm>
            <a:off x="546295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A639D9-05CB-43EC-9311-1E8AAFEC3FFA}"/>
              </a:ext>
            </a:extLst>
          </p:cNvPr>
          <p:cNvSpPr/>
          <p:nvPr/>
        </p:nvSpPr>
        <p:spPr>
          <a:xfrm>
            <a:off x="5462959" y="330320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B9AD56-B5D0-47DD-BF6E-AE508C1BDAD3}"/>
              </a:ext>
            </a:extLst>
          </p:cNvPr>
          <p:cNvSpPr/>
          <p:nvPr/>
        </p:nvSpPr>
        <p:spPr>
          <a:xfrm>
            <a:off x="911279" y="331228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6A8C56C-7F67-48D5-B726-B4180DDA7EB8}"/>
              </a:ext>
            </a:extLst>
          </p:cNvPr>
          <p:cNvSpPr/>
          <p:nvPr/>
        </p:nvSpPr>
        <p:spPr>
          <a:xfrm>
            <a:off x="91127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BB5198-F99E-47E4-A9E1-BBF071F5DB5D}"/>
              </a:ext>
            </a:extLst>
          </p:cNvPr>
          <p:cNvSpPr/>
          <p:nvPr/>
        </p:nvSpPr>
        <p:spPr>
          <a:xfrm>
            <a:off x="1836054" y="238902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DC487A1-58FA-430C-B97B-59F84D890211}"/>
              </a:ext>
            </a:extLst>
          </p:cNvPr>
          <p:cNvSpPr/>
          <p:nvPr/>
        </p:nvSpPr>
        <p:spPr>
          <a:xfrm>
            <a:off x="2716356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473240-B95F-49F0-879C-1888594404D7}"/>
              </a:ext>
            </a:extLst>
          </p:cNvPr>
          <p:cNvSpPr/>
          <p:nvPr/>
        </p:nvSpPr>
        <p:spPr>
          <a:xfrm>
            <a:off x="3698637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24EB5D1-B0E9-41BE-B5E8-AB14B65F1CC1}"/>
              </a:ext>
            </a:extLst>
          </p:cNvPr>
          <p:cNvSpPr/>
          <p:nvPr/>
        </p:nvSpPr>
        <p:spPr>
          <a:xfrm>
            <a:off x="4580798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A158D0-7C80-4465-8D11-FCAD85EA622D}"/>
              </a:ext>
            </a:extLst>
          </p:cNvPr>
          <p:cNvSpPr/>
          <p:nvPr/>
        </p:nvSpPr>
        <p:spPr>
          <a:xfrm>
            <a:off x="1836054" y="32873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A2DBEE7-FEEF-442E-8B4A-292BEDB24610}"/>
              </a:ext>
            </a:extLst>
          </p:cNvPr>
          <p:cNvSpPr/>
          <p:nvPr/>
        </p:nvSpPr>
        <p:spPr>
          <a:xfrm>
            <a:off x="2716356" y="327951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72880E2-5680-4A34-AA6F-9208B0B90441}"/>
              </a:ext>
            </a:extLst>
          </p:cNvPr>
          <p:cNvSpPr/>
          <p:nvPr/>
        </p:nvSpPr>
        <p:spPr>
          <a:xfrm>
            <a:off x="3698637" y="327868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14B9A8-D6F1-4B7C-9473-92AB08744E59}"/>
              </a:ext>
            </a:extLst>
          </p:cNvPr>
          <p:cNvSpPr/>
          <p:nvPr/>
        </p:nvSpPr>
        <p:spPr>
          <a:xfrm>
            <a:off x="4582657" y="3285949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A05DDFA-AD47-49A6-A9D2-0DECE1546021}"/>
              </a:ext>
            </a:extLst>
          </p:cNvPr>
          <p:cNvSpPr/>
          <p:nvPr/>
        </p:nvSpPr>
        <p:spPr>
          <a:xfrm>
            <a:off x="183804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702C95-1E3E-4961-A6F5-5ED261F11C9B}"/>
              </a:ext>
            </a:extLst>
          </p:cNvPr>
          <p:cNvSpPr/>
          <p:nvPr/>
        </p:nvSpPr>
        <p:spPr>
          <a:xfrm>
            <a:off x="2716419" y="41734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E86FA5A-3DDC-4788-A264-15D463F0A992}"/>
              </a:ext>
            </a:extLst>
          </p:cNvPr>
          <p:cNvSpPr/>
          <p:nvPr/>
        </p:nvSpPr>
        <p:spPr>
          <a:xfrm>
            <a:off x="3698637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2A0E171-EA42-4FA8-907B-D37D462EE025}"/>
              </a:ext>
            </a:extLst>
          </p:cNvPr>
          <p:cNvSpPr/>
          <p:nvPr/>
        </p:nvSpPr>
        <p:spPr>
          <a:xfrm>
            <a:off x="4583866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B93A49-D796-499A-9229-5C7A9EB6F268}"/>
              </a:ext>
            </a:extLst>
          </p:cNvPr>
          <p:cNvSpPr txBox="1"/>
          <p:nvPr/>
        </p:nvSpPr>
        <p:spPr>
          <a:xfrm>
            <a:off x="1646102" y="27015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겨울엠티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EC3941-0A10-4386-B65C-3AF85680BDAF}"/>
              </a:ext>
            </a:extLst>
          </p:cNvPr>
          <p:cNvSpPr txBox="1"/>
          <p:nvPr/>
        </p:nvSpPr>
        <p:spPr>
          <a:xfrm>
            <a:off x="2533312" y="270081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졸업식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7F35BE-395D-4A35-A3B7-44DCBB53FF56}"/>
              </a:ext>
            </a:extLst>
          </p:cNvPr>
          <p:cNvSpPr txBox="1"/>
          <p:nvPr/>
        </p:nvSpPr>
        <p:spPr>
          <a:xfrm>
            <a:off x="3527885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E6B802-49FC-465A-A1BC-8171E96540D6}"/>
              </a:ext>
            </a:extLst>
          </p:cNvPr>
          <p:cNvSpPr txBox="1"/>
          <p:nvPr/>
        </p:nvSpPr>
        <p:spPr>
          <a:xfrm>
            <a:off x="4398184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가두모집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871D0C-ABDE-4E1B-8D30-97D72C9D5B74}"/>
              </a:ext>
            </a:extLst>
          </p:cNvPr>
          <p:cNvSpPr txBox="1"/>
          <p:nvPr/>
        </p:nvSpPr>
        <p:spPr>
          <a:xfrm>
            <a:off x="5285298" y="2691199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신입생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환영회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A7949C-744C-492C-A29A-735F9539E9D8}"/>
              </a:ext>
            </a:extLst>
          </p:cNvPr>
          <p:cNvSpPr txBox="1"/>
          <p:nvPr/>
        </p:nvSpPr>
        <p:spPr>
          <a:xfrm>
            <a:off x="778531" y="3630928"/>
            <a:ext cx="6055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여름엠티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04B331-9535-4C7C-89A8-499911B49247}"/>
              </a:ext>
            </a:extLst>
          </p:cNvPr>
          <p:cNvSpPr txBox="1"/>
          <p:nvPr/>
        </p:nvSpPr>
        <p:spPr>
          <a:xfrm>
            <a:off x="1646102" y="363032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체육대회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D9BFAA-416A-41CF-884E-FCA259AE6850}"/>
              </a:ext>
            </a:extLst>
          </p:cNvPr>
          <p:cNvSpPr txBox="1"/>
          <p:nvPr/>
        </p:nvSpPr>
        <p:spPr>
          <a:xfrm>
            <a:off x="2533312" y="3629599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방중모임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91C167-9E17-44D7-9FF9-C312DFE01D74}"/>
              </a:ext>
            </a:extLst>
          </p:cNvPr>
          <p:cNvSpPr txBox="1"/>
          <p:nvPr/>
        </p:nvSpPr>
        <p:spPr>
          <a:xfrm>
            <a:off x="3527885" y="36369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32AB4F-3B4E-443E-B162-F0AE67F47ABC}"/>
              </a:ext>
            </a:extLst>
          </p:cNvPr>
          <p:cNvSpPr txBox="1"/>
          <p:nvPr/>
        </p:nvSpPr>
        <p:spPr>
          <a:xfrm>
            <a:off x="4398184" y="3636938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1CE77B-3BF2-4C7A-8DFF-5817BDE2C4A2}"/>
              </a:ext>
            </a:extLst>
          </p:cNvPr>
          <p:cNvSpPr txBox="1"/>
          <p:nvPr/>
        </p:nvSpPr>
        <p:spPr>
          <a:xfrm>
            <a:off x="5285298" y="361998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봄엠티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FECE3F-72BA-4D8A-A33A-A2FD4E064328}"/>
              </a:ext>
            </a:extLst>
          </p:cNvPr>
          <p:cNvSpPr txBox="1"/>
          <p:nvPr/>
        </p:nvSpPr>
        <p:spPr>
          <a:xfrm>
            <a:off x="668604" y="4518200"/>
            <a:ext cx="76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DBD2BE-C749-4D69-A5C4-711C688D03EE}"/>
              </a:ext>
            </a:extLst>
          </p:cNvPr>
          <p:cNvSpPr txBox="1"/>
          <p:nvPr/>
        </p:nvSpPr>
        <p:spPr>
          <a:xfrm>
            <a:off x="1646102" y="4544216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81DDBF-7D89-439E-8558-558F22186061}"/>
              </a:ext>
            </a:extLst>
          </p:cNvPr>
          <p:cNvSpPr txBox="1"/>
          <p:nvPr/>
        </p:nvSpPr>
        <p:spPr>
          <a:xfrm>
            <a:off x="2533312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창립제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0685F3-8DBF-4C28-B062-60CCADC17B6E}"/>
              </a:ext>
            </a:extLst>
          </p:cNvPr>
          <p:cNvSpPr txBox="1"/>
          <p:nvPr/>
        </p:nvSpPr>
        <p:spPr>
          <a:xfrm>
            <a:off x="3471534" y="4543492"/>
            <a:ext cx="72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96586E-584B-4E56-854F-3D7A3230B84D}"/>
              </a:ext>
            </a:extLst>
          </p:cNvPr>
          <p:cNvSpPr txBox="1"/>
          <p:nvPr/>
        </p:nvSpPr>
        <p:spPr>
          <a:xfrm>
            <a:off x="4398184" y="4550831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새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BB7F6A-8531-4683-AC6E-C2F9DD05FE05}"/>
              </a:ext>
            </a:extLst>
          </p:cNvPr>
          <p:cNvSpPr txBox="1"/>
          <p:nvPr/>
        </p:nvSpPr>
        <p:spPr>
          <a:xfrm>
            <a:off x="5273909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4A703D1-AD9D-4FD4-A4CF-6F689B3F0A91}"/>
              </a:ext>
            </a:extLst>
          </p:cNvPr>
          <p:cNvSpPr txBox="1"/>
          <p:nvPr/>
        </p:nvSpPr>
        <p:spPr>
          <a:xfrm>
            <a:off x="3048726" y="2314741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1B1019-4ACE-4124-A1E0-9C6A35980462}"/>
              </a:ext>
            </a:extLst>
          </p:cNvPr>
          <p:cNvSpPr txBox="1"/>
          <p:nvPr/>
        </p:nvSpPr>
        <p:spPr>
          <a:xfrm>
            <a:off x="1212897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3E8EE-3810-4B43-BAD2-BFD6CCCCABB4}"/>
              </a:ext>
            </a:extLst>
          </p:cNvPr>
          <p:cNvSpPr txBox="1"/>
          <p:nvPr/>
        </p:nvSpPr>
        <p:spPr>
          <a:xfrm>
            <a:off x="3045177" y="3201130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37D309-8680-40B6-A6A4-91665A2F959C}"/>
              </a:ext>
            </a:extLst>
          </p:cNvPr>
          <p:cNvSpPr txBox="1"/>
          <p:nvPr/>
        </p:nvSpPr>
        <p:spPr>
          <a:xfrm>
            <a:off x="4850666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85AD31F2-88B3-4627-9A4B-201AC5AE1F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358297"/>
            <a:ext cx="688907" cy="688907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32BACA9-574C-499B-B69D-DBF9A4DC3A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067626"/>
            <a:ext cx="1244502" cy="18058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910625-E84F-4152-8DC2-84C38B4A572D}"/>
              </a:ext>
            </a:extLst>
          </p:cNvPr>
          <p:cNvSpPr txBox="1"/>
          <p:nvPr/>
        </p:nvSpPr>
        <p:spPr>
          <a:xfrm>
            <a:off x="2424330" y="7268636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1500DF-EE8B-4D31-8AF5-7B221E867794}"/>
              </a:ext>
            </a:extLst>
          </p:cNvPr>
          <p:cNvSpPr txBox="1"/>
          <p:nvPr/>
        </p:nvSpPr>
        <p:spPr>
          <a:xfrm>
            <a:off x="778531" y="5072315"/>
            <a:ext cx="2015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※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학사 일정에 따라 조금씩 변경될 수 있습니다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  동아리 프로젝트 편성에 따라 일정이 추가될 수 있습니다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20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888CCC9-4A4E-4F36-8F50-9BD0AA8FE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936861"/>
            <a:ext cx="688907" cy="6889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A65165-5CA3-416B-9F68-84F6D30A97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646190"/>
            <a:ext cx="1244502" cy="180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746064-1262-43DA-B39B-7C0FF35F448F}"/>
              </a:ext>
            </a:extLst>
          </p:cNvPr>
          <p:cNvSpPr txBox="1"/>
          <p:nvPr/>
        </p:nvSpPr>
        <p:spPr>
          <a:xfrm>
            <a:off x="2424330" y="784720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5F9FAE-8DBA-4696-8B83-1A3B3CF3CCB8}"/>
              </a:ext>
            </a:extLst>
          </p:cNvPr>
          <p:cNvSpPr txBox="1"/>
          <p:nvPr/>
        </p:nvSpPr>
        <p:spPr>
          <a:xfrm>
            <a:off x="2142635" y="365537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활동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어쩌구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저쩌구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주저리주렂리아줄저리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랄라랄라랄라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호로롤롤ㄹ롤ㄹ로롤ㄹ롤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DE633-3CD5-42B3-9A1C-DA3C2ED6CAAD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7F7F7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5075BD-37FE-4825-BAD8-F972FD69E4C3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B3AFA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B3AFA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1E667-005B-4BD2-B008-CEBF43F3EF3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pic>
        <p:nvPicPr>
          <p:cNvPr id="3" name="그림 2" descr="실내, 바닥, 장면이(가) 표시된 사진&#10;&#10;높은 신뢰도로 생성된 설명">
            <a:extLst>
              <a:ext uri="{FF2B5EF4-FFF2-40B4-BE49-F238E27FC236}">
                <a16:creationId xmlns:a16="http://schemas.microsoft.com/office/drawing/2014/main" id="{804DBB6B-07A3-4C04-9B77-573D16B474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" t="16141" r="2223" b="24991"/>
          <a:stretch/>
        </p:blipFill>
        <p:spPr>
          <a:xfrm>
            <a:off x="2143610" y="1589707"/>
            <a:ext cx="4260471" cy="19800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5D400A-A364-4621-93F5-96046CEC0A46}"/>
              </a:ext>
            </a:extLst>
          </p:cNvPr>
          <p:cNvSpPr/>
          <p:nvPr/>
        </p:nvSpPr>
        <p:spPr>
          <a:xfrm>
            <a:off x="2142635" y="1589707"/>
            <a:ext cx="4261318" cy="1980034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우리 </a:t>
            </a:r>
            <a:r>
              <a:rPr lang="ko-KR" altLang="en-US" dirty="0" err="1"/>
              <a:t>엠티가서</a:t>
            </a:r>
            <a:r>
              <a:rPr lang="ko-KR" altLang="en-US" dirty="0"/>
              <a:t> 찍은 사진이나</a:t>
            </a:r>
            <a:endParaRPr lang="en-US" altLang="ko-KR" dirty="0"/>
          </a:p>
          <a:p>
            <a:pPr algn="ctr"/>
            <a:r>
              <a:rPr lang="ko-KR" altLang="en-US" dirty="0"/>
              <a:t>스터디</a:t>
            </a:r>
            <a:r>
              <a:rPr lang="en-US" altLang="ko-KR" dirty="0"/>
              <a:t>,</a:t>
            </a:r>
            <a:r>
              <a:rPr lang="ko-KR" altLang="en-US" dirty="0"/>
              <a:t>프로젝트</a:t>
            </a:r>
            <a:r>
              <a:rPr lang="en-US" altLang="ko-KR" dirty="0"/>
              <a:t>,</a:t>
            </a:r>
            <a:r>
              <a:rPr lang="ko-KR" altLang="en-US" dirty="0"/>
              <a:t>대회나간 사진</a:t>
            </a:r>
            <a:endParaRPr lang="en-US" altLang="ko-KR" dirty="0"/>
          </a:p>
          <a:p>
            <a:pPr algn="ctr"/>
            <a:r>
              <a:rPr lang="ko-KR" altLang="en-US" dirty="0"/>
              <a:t>하나로 묶어서 칸에 맞추기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6C53A3-1239-4E7D-A28E-B2E06D99C4E5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970FC-1B7F-45F1-937F-4BD62133D744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18AF60-6D9D-438A-962C-6C385CB5A38E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3BAB0F-7C8E-4618-BD0B-2D395F1618B2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FBA94F-9B50-4AC3-ADD0-824B1A9D5DC2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84231DD-8E9A-4B6A-9F48-60B796DFDA46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237373-1CAA-4587-BA1B-FC06C2E3E846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74E59C2-5C1C-4C4A-A154-9186E0FA4C00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39CA86-8248-4A6E-929F-1E8E50FE97E8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40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F22EC2-C55A-44AB-98B4-10962E57D056}"/>
              </a:ext>
            </a:extLst>
          </p:cNvPr>
          <p:cNvSpPr txBox="1"/>
          <p:nvPr/>
        </p:nvSpPr>
        <p:spPr>
          <a:xfrm>
            <a:off x="3803134" y="3041806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전시회 시작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 err="1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주이식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9A2E19-99B4-4289-9E0A-942544F175F8}"/>
              </a:ext>
            </a:extLst>
          </p:cNvPr>
          <p:cNvSpPr txBox="1"/>
          <p:nvPr/>
        </p:nvSpPr>
        <p:spPr>
          <a:xfrm>
            <a:off x="2147968" y="3041806"/>
            <a:ext cx="1174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8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김남훈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D8AC0-A09D-4FD9-8BA9-372D035CA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98" y="1823196"/>
            <a:ext cx="1270424" cy="1294215"/>
          </a:xfrm>
          <a:prstGeom prst="rect">
            <a:avLst/>
          </a:prstGeom>
        </p:spPr>
      </p:pic>
      <p:pic>
        <p:nvPicPr>
          <p:cNvPr id="7" name="그림 6" descr="천장, 실내, 사람, 벽이(가) 표시된 사진&#10;&#10;매우 높은 신뢰도로 생성된 설명">
            <a:extLst>
              <a:ext uri="{FF2B5EF4-FFF2-40B4-BE49-F238E27FC236}">
                <a16:creationId xmlns:a16="http://schemas.microsoft.com/office/drawing/2014/main" id="{761122AA-6EA1-4CC7-8370-763BDB7B51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6" r="-778"/>
          <a:stretch/>
        </p:blipFill>
        <p:spPr>
          <a:xfrm>
            <a:off x="3831104" y="1939290"/>
            <a:ext cx="1077648" cy="10439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454AFB1-1373-4EDA-AC56-392E64D60CFE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7ED253-B3B1-4C8E-BC95-61032B1C037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BE8EF7-B070-4386-BEAC-4C26956CE7E0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0D5230-7DBC-4F92-8198-C9DEF18F3F41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AFCFBD-A9ED-4535-8AC0-F5198A98A1E1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426B67-3AC2-41A6-933C-A97D1CA519EF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6FB432-3016-4CD2-8F93-8825FD2ABBB4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F4E7081-1586-4AB7-9315-CCE086F74CBB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8766E2B-D1C4-4C38-84B7-CC11D472A696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A79C8D-266B-4427-975E-02ADEB8D87C0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14B8078-8F9B-4E0A-B313-3106C26031A0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50EC014-578A-4B3B-BAB1-6C9D4BFFC863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C55BBDC-C6D4-4223-99EC-DE4EC0AEAE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936861"/>
            <a:ext cx="688907" cy="68890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FA52DA65-CE0B-4744-9CF0-EA6E2BA130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646190"/>
            <a:ext cx="1244502" cy="1805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CE69EA3-A631-4DCE-8EB5-A06D32995C42}"/>
              </a:ext>
            </a:extLst>
          </p:cNvPr>
          <p:cNvSpPr txBox="1"/>
          <p:nvPr/>
        </p:nvSpPr>
        <p:spPr>
          <a:xfrm>
            <a:off x="2424330" y="784720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0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sz="1200" dirty="0">
            <a:latin typeface="a고딕15" panose="02020600000000000000" pitchFamily="18" charset="-127"/>
            <a:ea typeface="a고딕15" panose="02020600000000000000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1025</TotalTime>
  <Words>821</Words>
  <Application>Microsoft Office PowerPoint</Application>
  <PresentationFormat>와이드스크린</PresentationFormat>
  <Paragraphs>361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8" baseType="lpstr">
      <vt:lpstr>a고딕13</vt:lpstr>
      <vt:lpstr>맑은 고딕</vt:lpstr>
      <vt:lpstr>Calibri</vt:lpstr>
      <vt:lpstr>a고딕12</vt:lpstr>
      <vt:lpstr>Calibri Light</vt:lpstr>
      <vt:lpstr>a고딕10</vt:lpstr>
      <vt:lpstr>a고딕16</vt:lpstr>
      <vt:lpstr>a고딕14</vt:lpstr>
      <vt:lpstr>a고딕11</vt:lpstr>
      <vt:lpstr>둥근모꼴</vt:lpstr>
      <vt:lpstr>a고딕19</vt:lpstr>
      <vt:lpstr>Arial</vt:lpstr>
      <vt:lpstr>a고딕15</vt:lpstr>
      <vt:lpstr>a고딕17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이경은</dc:creator>
  <cp:lastModifiedBy>riyenas0925</cp:lastModifiedBy>
  <cp:revision>82</cp:revision>
  <dcterms:created xsi:type="dcterms:W3CDTF">2018-01-24T08:42:39Z</dcterms:created>
  <dcterms:modified xsi:type="dcterms:W3CDTF">2018-02-02T05:15:25Z</dcterms:modified>
</cp:coreProperties>
</file>